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2" r:id="rId2"/>
    <p:sldId id="292" r:id="rId3"/>
    <p:sldId id="291" r:id="rId4"/>
    <p:sldId id="257" r:id="rId5"/>
    <p:sldId id="279" r:id="rId6"/>
    <p:sldId id="280" r:id="rId7"/>
    <p:sldId id="281" r:id="rId8"/>
    <p:sldId id="294" r:id="rId9"/>
    <p:sldId id="295" r:id="rId10"/>
    <p:sldId id="283" r:id="rId11"/>
    <p:sldId id="285" r:id="rId12"/>
    <p:sldId id="293" r:id="rId13"/>
    <p:sldId id="288" r:id="rId14"/>
    <p:sldId id="296" r:id="rId15"/>
    <p:sldId id="298" r:id="rId16"/>
    <p:sldId id="299" r:id="rId17"/>
    <p:sldId id="289" r:id="rId18"/>
    <p:sldId id="290" r:id="rId19"/>
  </p:sldIdLst>
  <p:sldSz cx="12192000" cy="6858000"/>
  <p:notesSz cx="6877050" cy="9656763"/>
  <p:defaultTextStyle>
    <a:defPPr rtl="0"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8837D9-36FA-4EBC-8B54-D2951F8E097D}" v="115" dt="2019-02-06T15:49:14.822"/>
  </p1510:revLst>
</p1510:revInfo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706" autoAdjust="0"/>
  </p:normalViewPr>
  <p:slideViewPr>
    <p:cSldViewPr snapToGrid="0">
      <p:cViewPr varScale="1">
        <p:scale>
          <a:sx n="108" d="100"/>
          <a:sy n="108" d="100"/>
        </p:scale>
        <p:origin x="232" y="18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26" Type="http://schemas.microsoft.com/office/2016/11/relationships/changesInfo" Target="changesInfos/changesInfo1.xml"/><Relationship Id="rId27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man Baeyens" userId="3292280ed3cc4e72" providerId="LiveId" clId="{500788A8-1283-4556-B563-666E5A71B5C5}"/>
    <pc:docChg chg="undo redo custSel delSld modSld">
      <pc:chgData name="Herman Baeyens" userId="3292280ed3cc4e72" providerId="LiveId" clId="{500788A8-1283-4556-B563-666E5A71B5C5}" dt="2019-02-06T15:36:46.998" v="2227" actId="122"/>
      <pc:docMkLst>
        <pc:docMk/>
      </pc:docMkLst>
      <pc:sldChg chg="modSp">
        <pc:chgData name="Herman Baeyens" userId="3292280ed3cc4e72" providerId="LiveId" clId="{500788A8-1283-4556-B563-666E5A71B5C5}" dt="2019-02-06T15:35:46.159" v="2216" actId="122"/>
        <pc:sldMkLst>
          <pc:docMk/>
          <pc:sldMk cId="2836970820" sldId="257"/>
        </pc:sldMkLst>
        <pc:spChg chg="mod">
          <ac:chgData name="Herman Baeyens" userId="3292280ed3cc4e72" providerId="LiveId" clId="{500788A8-1283-4556-B563-666E5A71B5C5}" dt="2019-02-06T15:35:46.159" v="2216" actId="122"/>
          <ac:spMkLst>
            <pc:docMk/>
            <pc:sldMk cId="2836970820" sldId="257"/>
            <ac:spMk id="2" creationId="{00000000-0000-0000-0000-000000000000}"/>
          </ac:spMkLst>
        </pc:spChg>
      </pc:sldChg>
      <pc:sldChg chg="modSp">
        <pc:chgData name="Herman Baeyens" userId="3292280ed3cc4e72" providerId="LiveId" clId="{500788A8-1283-4556-B563-666E5A71B5C5}" dt="2019-02-06T15:35:09.959" v="2204" actId="20577"/>
        <pc:sldMkLst>
          <pc:docMk/>
          <pc:sldMk cId="3034687750" sldId="262"/>
        </pc:sldMkLst>
        <pc:spChg chg="mod">
          <ac:chgData name="Herman Baeyens" userId="3292280ed3cc4e72" providerId="LiveId" clId="{500788A8-1283-4556-B563-666E5A71B5C5}" dt="2019-02-06T15:35:09.959" v="2204" actId="20577"/>
          <ac:spMkLst>
            <pc:docMk/>
            <pc:sldMk cId="3034687750" sldId="262"/>
            <ac:spMk id="2" creationId="{00000000-0000-0000-0000-000000000000}"/>
          </ac:spMkLst>
        </pc:spChg>
      </pc:sldChg>
      <pc:sldChg chg="modSp">
        <pc:chgData name="Herman Baeyens" userId="3292280ed3cc4e72" providerId="LiveId" clId="{500788A8-1283-4556-B563-666E5A71B5C5}" dt="2019-02-06T15:35:50.318" v="2217" actId="122"/>
        <pc:sldMkLst>
          <pc:docMk/>
          <pc:sldMk cId="1125382799" sldId="279"/>
        </pc:sldMkLst>
        <pc:spChg chg="mod">
          <ac:chgData name="Herman Baeyens" userId="3292280ed3cc4e72" providerId="LiveId" clId="{500788A8-1283-4556-B563-666E5A71B5C5}" dt="2019-02-06T15:35:50.318" v="2217" actId="122"/>
          <ac:spMkLst>
            <pc:docMk/>
            <pc:sldMk cId="1125382799" sldId="279"/>
            <ac:spMk id="2" creationId="{00000000-0000-0000-0000-000000000000}"/>
          </ac:spMkLst>
        </pc:spChg>
        <pc:spChg chg="mod">
          <ac:chgData name="Herman Baeyens" userId="3292280ed3cc4e72" providerId="LiveId" clId="{500788A8-1283-4556-B563-666E5A71B5C5}" dt="2019-02-06T14:24:39.462" v="73" actId="20577"/>
          <ac:spMkLst>
            <pc:docMk/>
            <pc:sldMk cId="1125382799" sldId="279"/>
            <ac:spMk id="3" creationId="{00000000-0000-0000-0000-000000000000}"/>
          </ac:spMkLst>
        </pc:spChg>
      </pc:sldChg>
      <pc:sldChg chg="modSp">
        <pc:chgData name="Herman Baeyens" userId="3292280ed3cc4e72" providerId="LiveId" clId="{500788A8-1283-4556-B563-666E5A71B5C5}" dt="2019-02-06T15:35:54.598" v="2218" actId="122"/>
        <pc:sldMkLst>
          <pc:docMk/>
          <pc:sldMk cId="684342990" sldId="280"/>
        </pc:sldMkLst>
        <pc:spChg chg="mod">
          <ac:chgData name="Herman Baeyens" userId="3292280ed3cc4e72" providerId="LiveId" clId="{500788A8-1283-4556-B563-666E5A71B5C5}" dt="2019-02-06T15:35:54.598" v="2218" actId="122"/>
          <ac:spMkLst>
            <pc:docMk/>
            <pc:sldMk cId="684342990" sldId="280"/>
            <ac:spMk id="2" creationId="{00000000-0000-0000-0000-000000000000}"/>
          </ac:spMkLst>
        </pc:spChg>
      </pc:sldChg>
      <pc:sldChg chg="modSp">
        <pc:chgData name="Herman Baeyens" userId="3292280ed3cc4e72" providerId="LiveId" clId="{500788A8-1283-4556-B563-666E5A71B5C5}" dt="2019-02-06T15:35:58.606" v="2219" actId="122"/>
        <pc:sldMkLst>
          <pc:docMk/>
          <pc:sldMk cId="1310579753" sldId="281"/>
        </pc:sldMkLst>
        <pc:spChg chg="mod">
          <ac:chgData name="Herman Baeyens" userId="3292280ed3cc4e72" providerId="LiveId" clId="{500788A8-1283-4556-B563-666E5A71B5C5}" dt="2019-02-06T15:35:58.606" v="2219" actId="122"/>
          <ac:spMkLst>
            <pc:docMk/>
            <pc:sldMk cId="1310579753" sldId="281"/>
            <ac:spMk id="2" creationId="{00000000-0000-0000-0000-000000000000}"/>
          </ac:spMkLst>
        </pc:spChg>
        <pc:spChg chg="mod">
          <ac:chgData name="Herman Baeyens" userId="3292280ed3cc4e72" providerId="LiveId" clId="{500788A8-1283-4556-B563-666E5A71B5C5}" dt="2019-02-06T14:26:23.731" v="150" actId="20577"/>
          <ac:spMkLst>
            <pc:docMk/>
            <pc:sldMk cId="1310579753" sldId="281"/>
            <ac:spMk id="3" creationId="{00000000-0000-0000-0000-000000000000}"/>
          </ac:spMkLst>
        </pc:spChg>
      </pc:sldChg>
      <pc:sldChg chg="addSp delSp modSp del">
        <pc:chgData name="Herman Baeyens" userId="3292280ed3cc4e72" providerId="LiveId" clId="{500788A8-1283-4556-B563-666E5A71B5C5}" dt="2019-02-06T14:38:35.918" v="625" actId="2696"/>
        <pc:sldMkLst>
          <pc:docMk/>
          <pc:sldMk cId="3702688428" sldId="282"/>
        </pc:sldMkLst>
        <pc:graphicFrameChg chg="add del mod">
          <ac:chgData name="Herman Baeyens" userId="3292280ed3cc4e72" providerId="LiveId" clId="{500788A8-1283-4556-B563-666E5A71B5C5}" dt="2019-02-06T14:37:42.078" v="624"/>
          <ac:graphicFrameMkLst>
            <pc:docMk/>
            <pc:sldMk cId="3702688428" sldId="282"/>
            <ac:graphicFrameMk id="5" creationId="{954E7EC5-AA30-4F42-A71A-2E62C02412F7}"/>
          </ac:graphicFrameMkLst>
        </pc:graphicFrameChg>
      </pc:sldChg>
      <pc:sldChg chg="modSp">
        <pc:chgData name="Herman Baeyens" userId="3292280ed3cc4e72" providerId="LiveId" clId="{500788A8-1283-4556-B563-666E5A71B5C5}" dt="2019-02-06T15:36:13.490" v="2222" actId="122"/>
        <pc:sldMkLst>
          <pc:docMk/>
          <pc:sldMk cId="2750873484" sldId="283"/>
        </pc:sldMkLst>
        <pc:spChg chg="mod">
          <ac:chgData name="Herman Baeyens" userId="3292280ed3cc4e72" providerId="LiveId" clId="{500788A8-1283-4556-B563-666E5A71B5C5}" dt="2019-02-06T15:36:13.490" v="2222" actId="122"/>
          <ac:spMkLst>
            <pc:docMk/>
            <pc:sldMk cId="2750873484" sldId="283"/>
            <ac:spMk id="2" creationId="{00000000-0000-0000-0000-000000000000}"/>
          </ac:spMkLst>
        </pc:spChg>
      </pc:sldChg>
      <pc:sldChg chg="modSp">
        <pc:chgData name="Herman Baeyens" userId="3292280ed3cc4e72" providerId="LiveId" clId="{500788A8-1283-4556-B563-666E5A71B5C5}" dt="2019-02-06T15:36:21.940" v="2224" actId="122"/>
        <pc:sldMkLst>
          <pc:docMk/>
          <pc:sldMk cId="2795362154" sldId="285"/>
        </pc:sldMkLst>
        <pc:spChg chg="mod">
          <ac:chgData name="Herman Baeyens" userId="3292280ed3cc4e72" providerId="LiveId" clId="{500788A8-1283-4556-B563-666E5A71B5C5}" dt="2019-02-06T15:36:21.940" v="2224" actId="122"/>
          <ac:spMkLst>
            <pc:docMk/>
            <pc:sldMk cId="2795362154" sldId="285"/>
            <ac:spMk id="2" creationId="{00000000-0000-0000-0000-000000000000}"/>
          </ac:spMkLst>
        </pc:spChg>
        <pc:spChg chg="mod">
          <ac:chgData name="Herman Baeyens" userId="3292280ed3cc4e72" providerId="LiveId" clId="{500788A8-1283-4556-B563-666E5A71B5C5}" dt="2019-02-06T14:54:46.250" v="844" actId="6549"/>
          <ac:spMkLst>
            <pc:docMk/>
            <pc:sldMk cId="2795362154" sldId="285"/>
            <ac:spMk id="3" creationId="{00000000-0000-0000-0000-000000000000}"/>
          </ac:spMkLst>
        </pc:spChg>
        <pc:picChg chg="mod">
          <ac:chgData name="Herman Baeyens" userId="3292280ed3cc4e72" providerId="LiveId" clId="{500788A8-1283-4556-B563-666E5A71B5C5}" dt="2019-02-06T15:34:41.007" v="2195" actId="14100"/>
          <ac:picMkLst>
            <pc:docMk/>
            <pc:sldMk cId="2795362154" sldId="285"/>
            <ac:picMk id="8" creationId="{135D33EE-21F4-4790-94B5-6506871A7A31}"/>
          </ac:picMkLst>
        </pc:picChg>
      </pc:sldChg>
      <pc:sldChg chg="modSp">
        <pc:chgData name="Herman Baeyens" userId="3292280ed3cc4e72" providerId="LiveId" clId="{500788A8-1283-4556-B563-666E5A71B5C5}" dt="2019-02-06T15:36:32.478" v="2226" actId="122"/>
        <pc:sldMkLst>
          <pc:docMk/>
          <pc:sldMk cId="100807944" sldId="288"/>
        </pc:sldMkLst>
        <pc:spChg chg="mod">
          <ac:chgData name="Herman Baeyens" userId="3292280ed3cc4e72" providerId="LiveId" clId="{500788A8-1283-4556-B563-666E5A71B5C5}" dt="2019-02-06T15:36:32.478" v="2226" actId="122"/>
          <ac:spMkLst>
            <pc:docMk/>
            <pc:sldMk cId="100807944" sldId="288"/>
            <ac:spMk id="2" creationId="{00000000-0000-0000-0000-000000000000}"/>
          </ac:spMkLst>
        </pc:spChg>
        <pc:spChg chg="mod">
          <ac:chgData name="Herman Baeyens" userId="3292280ed3cc4e72" providerId="LiveId" clId="{500788A8-1283-4556-B563-666E5A71B5C5}" dt="2019-02-06T14:57:52.565" v="904" actId="20577"/>
          <ac:spMkLst>
            <pc:docMk/>
            <pc:sldMk cId="100807944" sldId="288"/>
            <ac:spMk id="3" creationId="{00000000-0000-0000-0000-000000000000}"/>
          </ac:spMkLst>
        </pc:spChg>
      </pc:sldChg>
      <pc:sldChg chg="modSp">
        <pc:chgData name="Herman Baeyens" userId="3292280ed3cc4e72" providerId="LiveId" clId="{500788A8-1283-4556-B563-666E5A71B5C5}" dt="2019-02-06T15:36:46.998" v="2227" actId="122"/>
        <pc:sldMkLst>
          <pc:docMk/>
          <pc:sldMk cId="4266934069" sldId="290"/>
        </pc:sldMkLst>
        <pc:spChg chg="mod">
          <ac:chgData name="Herman Baeyens" userId="3292280ed3cc4e72" providerId="LiveId" clId="{500788A8-1283-4556-B563-666E5A71B5C5}" dt="2019-02-06T15:36:46.998" v="2227" actId="122"/>
          <ac:spMkLst>
            <pc:docMk/>
            <pc:sldMk cId="4266934069" sldId="290"/>
            <ac:spMk id="2" creationId="{00000000-0000-0000-0000-000000000000}"/>
          </ac:spMkLst>
        </pc:spChg>
      </pc:sldChg>
      <pc:sldChg chg="modSp">
        <pc:chgData name="Herman Baeyens" userId="3292280ed3cc4e72" providerId="LiveId" clId="{500788A8-1283-4556-B563-666E5A71B5C5}" dt="2019-02-06T15:35:41.724" v="2215" actId="122"/>
        <pc:sldMkLst>
          <pc:docMk/>
          <pc:sldMk cId="2394301021" sldId="291"/>
        </pc:sldMkLst>
        <pc:spChg chg="mod">
          <ac:chgData name="Herman Baeyens" userId="3292280ed3cc4e72" providerId="LiveId" clId="{500788A8-1283-4556-B563-666E5A71B5C5}" dt="2019-02-06T15:35:41.724" v="2215" actId="122"/>
          <ac:spMkLst>
            <pc:docMk/>
            <pc:sldMk cId="2394301021" sldId="291"/>
            <ac:spMk id="2" creationId="{00000000-0000-0000-0000-000000000000}"/>
          </ac:spMkLst>
        </pc:spChg>
        <pc:spChg chg="mod">
          <ac:chgData name="Herman Baeyens" userId="3292280ed3cc4e72" providerId="LiveId" clId="{500788A8-1283-4556-B563-666E5A71B5C5}" dt="2019-02-06T14:22:58.039" v="55" actId="20577"/>
          <ac:spMkLst>
            <pc:docMk/>
            <pc:sldMk cId="2394301021" sldId="291"/>
            <ac:spMk id="3" creationId="{00000000-0000-0000-0000-000000000000}"/>
          </ac:spMkLst>
        </pc:spChg>
      </pc:sldChg>
      <pc:sldChg chg="modSp">
        <pc:chgData name="Herman Baeyens" userId="3292280ed3cc4e72" providerId="LiveId" clId="{500788A8-1283-4556-B563-666E5A71B5C5}" dt="2019-02-06T15:35:35.483" v="2214" actId="122"/>
        <pc:sldMkLst>
          <pc:docMk/>
          <pc:sldMk cId="2344652731" sldId="292"/>
        </pc:sldMkLst>
        <pc:spChg chg="mod">
          <ac:chgData name="Herman Baeyens" userId="3292280ed3cc4e72" providerId="LiveId" clId="{500788A8-1283-4556-B563-666E5A71B5C5}" dt="2019-02-06T15:35:35.483" v="2214" actId="122"/>
          <ac:spMkLst>
            <pc:docMk/>
            <pc:sldMk cId="2344652731" sldId="292"/>
            <ac:spMk id="2" creationId="{00000000-0000-0000-0000-000000000000}"/>
          </ac:spMkLst>
        </pc:spChg>
      </pc:sldChg>
      <pc:sldChg chg="modSp">
        <pc:chgData name="Herman Baeyens" userId="3292280ed3cc4e72" providerId="LiveId" clId="{500788A8-1283-4556-B563-666E5A71B5C5}" dt="2019-02-06T15:36:28.752" v="2225" actId="122"/>
        <pc:sldMkLst>
          <pc:docMk/>
          <pc:sldMk cId="3540955194" sldId="293"/>
        </pc:sldMkLst>
        <pc:spChg chg="mod">
          <ac:chgData name="Herman Baeyens" userId="3292280ed3cc4e72" providerId="LiveId" clId="{500788A8-1283-4556-B563-666E5A71B5C5}" dt="2019-02-06T15:36:28.752" v="2225" actId="122"/>
          <ac:spMkLst>
            <pc:docMk/>
            <pc:sldMk cId="3540955194" sldId="293"/>
            <ac:spMk id="2" creationId="{00000000-0000-0000-0000-000000000000}"/>
          </ac:spMkLst>
        </pc:spChg>
        <pc:spChg chg="mod">
          <ac:chgData name="Herman Baeyens" userId="3292280ed3cc4e72" providerId="LiveId" clId="{500788A8-1283-4556-B563-666E5A71B5C5}" dt="2019-02-06T14:55:43.210" v="847" actId="20577"/>
          <ac:spMkLst>
            <pc:docMk/>
            <pc:sldMk cId="3540955194" sldId="293"/>
            <ac:spMk id="3" creationId="{00000000-0000-0000-0000-000000000000}"/>
          </ac:spMkLst>
        </pc:spChg>
        <pc:graphicFrameChg chg="modGraphic">
          <ac:chgData name="Herman Baeyens" userId="3292280ed3cc4e72" providerId="LiveId" clId="{500788A8-1283-4556-B563-666E5A71B5C5}" dt="2019-02-06T14:50:09.046" v="740" actId="6549"/>
          <ac:graphicFrameMkLst>
            <pc:docMk/>
            <pc:sldMk cId="3540955194" sldId="293"/>
            <ac:graphicFrameMk id="7" creationId="{CFB9FD9F-914C-4F23-96DF-2FE3D2911A9F}"/>
          </ac:graphicFrameMkLst>
        </pc:graphicFrameChg>
      </pc:sldChg>
      <pc:sldChg chg="modSp">
        <pc:chgData name="Herman Baeyens" userId="3292280ed3cc4e72" providerId="LiveId" clId="{500788A8-1283-4556-B563-666E5A71B5C5}" dt="2019-02-06T15:36:02.351" v="2220" actId="122"/>
        <pc:sldMkLst>
          <pc:docMk/>
          <pc:sldMk cId="359064805" sldId="294"/>
        </pc:sldMkLst>
        <pc:spChg chg="mod">
          <ac:chgData name="Herman Baeyens" userId="3292280ed3cc4e72" providerId="LiveId" clId="{500788A8-1283-4556-B563-666E5A71B5C5}" dt="2019-02-06T15:36:02.351" v="2220" actId="122"/>
          <ac:spMkLst>
            <pc:docMk/>
            <pc:sldMk cId="359064805" sldId="294"/>
            <ac:spMk id="2" creationId="{00000000-0000-0000-0000-000000000000}"/>
          </ac:spMkLst>
        </pc:spChg>
        <pc:spChg chg="mod">
          <ac:chgData name="Herman Baeyens" userId="3292280ed3cc4e72" providerId="LiveId" clId="{500788A8-1283-4556-B563-666E5A71B5C5}" dt="2019-02-06T14:37:40.524" v="623" actId="20577"/>
          <ac:spMkLst>
            <pc:docMk/>
            <pc:sldMk cId="359064805" sldId="294"/>
            <ac:spMk id="3" creationId="{00000000-0000-0000-0000-000000000000}"/>
          </ac:spMkLst>
        </pc:spChg>
      </pc:sldChg>
      <pc:sldChg chg="modSp">
        <pc:chgData name="Herman Baeyens" userId="3292280ed3cc4e72" providerId="LiveId" clId="{500788A8-1283-4556-B563-666E5A71B5C5}" dt="2019-02-06T15:36:06.368" v="2221" actId="122"/>
        <pc:sldMkLst>
          <pc:docMk/>
          <pc:sldMk cId="908485712" sldId="295"/>
        </pc:sldMkLst>
        <pc:spChg chg="mod">
          <ac:chgData name="Herman Baeyens" userId="3292280ed3cc4e72" providerId="LiveId" clId="{500788A8-1283-4556-B563-666E5A71B5C5}" dt="2019-02-06T15:36:06.368" v="2221" actId="122"/>
          <ac:spMkLst>
            <pc:docMk/>
            <pc:sldMk cId="908485712" sldId="295"/>
            <ac:spMk id="2" creationId="{00000000-0000-0000-0000-000000000000}"/>
          </ac:spMkLst>
        </pc:spChg>
        <pc:spChg chg="mod">
          <ac:chgData name="Herman Baeyens" userId="3292280ed3cc4e72" providerId="LiveId" clId="{500788A8-1283-4556-B563-666E5A71B5C5}" dt="2019-02-06T14:42:35.579" v="699" actId="20577"/>
          <ac:spMkLst>
            <pc:docMk/>
            <pc:sldMk cId="908485712" sldId="295"/>
            <ac:spMk id="3" creationId="{00000000-0000-0000-0000-000000000000}"/>
          </ac:spMkLst>
        </pc:spChg>
        <pc:graphicFrameChg chg="mod">
          <ac:chgData name="Herman Baeyens" userId="3292280ed3cc4e72" providerId="LiveId" clId="{500788A8-1283-4556-B563-666E5A71B5C5}" dt="2019-02-06T14:41:54.830" v="679" actId="255"/>
          <ac:graphicFrameMkLst>
            <pc:docMk/>
            <pc:sldMk cId="908485712" sldId="295"/>
            <ac:graphicFrameMk id="6" creationId="{00000000-0000-0000-0000-000000000000}"/>
          </ac:graphicFrameMkLst>
        </pc:graphicFrameChg>
      </pc:sldChg>
      <pc:sldChg chg="addSp modSp">
        <pc:chgData name="Herman Baeyens" userId="3292280ed3cc4e72" providerId="LiveId" clId="{500788A8-1283-4556-B563-666E5A71B5C5}" dt="2019-02-06T15:34:24.309" v="2194" actId="1076"/>
        <pc:sldMkLst>
          <pc:docMk/>
          <pc:sldMk cId="1335816070" sldId="296"/>
        </pc:sldMkLst>
        <pc:spChg chg="mod">
          <ac:chgData name="Herman Baeyens" userId="3292280ed3cc4e72" providerId="LiveId" clId="{500788A8-1283-4556-B563-666E5A71B5C5}" dt="2019-02-06T15:19:09.844" v="1531" actId="5793"/>
          <ac:spMkLst>
            <pc:docMk/>
            <pc:sldMk cId="1335816070" sldId="296"/>
            <ac:spMk id="3" creationId="{00000000-0000-0000-0000-000000000000}"/>
          </ac:spMkLst>
        </pc:spChg>
        <pc:graphicFrameChg chg="mod modGraphic">
          <ac:chgData name="Herman Baeyens" userId="3292280ed3cc4e72" providerId="LiveId" clId="{500788A8-1283-4556-B563-666E5A71B5C5}" dt="2019-02-06T15:21:44.100" v="1631" actId="6549"/>
          <ac:graphicFrameMkLst>
            <pc:docMk/>
            <pc:sldMk cId="1335816070" sldId="296"/>
            <ac:graphicFrameMk id="7" creationId="{CFB9FD9F-914C-4F23-96DF-2FE3D2911A9F}"/>
          </ac:graphicFrameMkLst>
        </pc:graphicFrameChg>
        <pc:picChg chg="mod">
          <ac:chgData name="Herman Baeyens" userId="3292280ed3cc4e72" providerId="LiveId" clId="{500788A8-1283-4556-B563-666E5A71B5C5}" dt="2019-02-06T15:34:06.747" v="2191" actId="1076"/>
          <ac:picMkLst>
            <pc:docMk/>
            <pc:sldMk cId="1335816070" sldId="296"/>
            <ac:picMk id="5" creationId="{9C389EF1-52D3-4E7B-9984-7EEA3576B3BF}"/>
          </ac:picMkLst>
        </pc:picChg>
        <pc:picChg chg="add mod">
          <ac:chgData name="Herman Baeyens" userId="3292280ed3cc4e72" providerId="LiveId" clId="{500788A8-1283-4556-B563-666E5A71B5C5}" dt="2019-02-06T15:34:24.309" v="2194" actId="1076"/>
          <ac:picMkLst>
            <pc:docMk/>
            <pc:sldMk cId="1335816070" sldId="296"/>
            <ac:picMk id="8" creationId="{74EAC3E0-420F-4862-A65D-6645381C976A}"/>
          </ac:picMkLst>
        </pc:picChg>
      </pc:sldChg>
      <pc:sldChg chg="delSp modSp del">
        <pc:chgData name="Herman Baeyens" userId="3292280ed3cc4e72" providerId="LiveId" clId="{500788A8-1283-4556-B563-666E5A71B5C5}" dt="2019-02-06T15:29:01.486" v="1876" actId="2696"/>
        <pc:sldMkLst>
          <pc:docMk/>
          <pc:sldMk cId="4246073995" sldId="297"/>
        </pc:sldMkLst>
        <pc:spChg chg="mod">
          <ac:chgData name="Herman Baeyens" userId="3292280ed3cc4e72" providerId="LiveId" clId="{500788A8-1283-4556-B563-666E5A71B5C5}" dt="2019-02-06T15:22:33.027" v="1654" actId="313"/>
          <ac:spMkLst>
            <pc:docMk/>
            <pc:sldMk cId="4246073995" sldId="297"/>
            <ac:spMk id="3" creationId="{00000000-0000-0000-0000-000000000000}"/>
          </ac:spMkLst>
        </pc:spChg>
        <pc:graphicFrameChg chg="modGraphic">
          <ac:chgData name="Herman Baeyens" userId="3292280ed3cc4e72" providerId="LiveId" clId="{500788A8-1283-4556-B563-666E5A71B5C5}" dt="2019-02-06T15:23:15.440" v="1667" actId="6549"/>
          <ac:graphicFrameMkLst>
            <pc:docMk/>
            <pc:sldMk cId="4246073995" sldId="297"/>
            <ac:graphicFrameMk id="7" creationId="{CFB9FD9F-914C-4F23-96DF-2FE3D2911A9F}"/>
          </ac:graphicFrameMkLst>
        </pc:graphicFrameChg>
        <pc:picChg chg="del">
          <ac:chgData name="Herman Baeyens" userId="3292280ed3cc4e72" providerId="LiveId" clId="{500788A8-1283-4556-B563-666E5A71B5C5}" dt="2019-02-06T15:23:30.267" v="1668" actId="478"/>
          <ac:picMkLst>
            <pc:docMk/>
            <pc:sldMk cId="4246073995" sldId="297"/>
            <ac:picMk id="8" creationId="{74EAC3E0-420F-4862-A65D-6645381C976A}"/>
          </ac:picMkLst>
        </pc:picChg>
      </pc:sldChg>
      <pc:sldChg chg="modSp">
        <pc:chgData name="Herman Baeyens" userId="3292280ed3cc4e72" providerId="LiveId" clId="{500788A8-1283-4556-B563-666E5A71B5C5}" dt="2019-02-06T15:33:57.017" v="2190" actId="1076"/>
        <pc:sldMkLst>
          <pc:docMk/>
          <pc:sldMk cId="936438585" sldId="298"/>
        </pc:sldMkLst>
        <pc:graphicFrameChg chg="modGraphic">
          <ac:chgData name="Herman Baeyens" userId="3292280ed3cc4e72" providerId="LiveId" clId="{500788A8-1283-4556-B563-666E5A71B5C5}" dt="2019-02-06T15:28:49.982" v="1875" actId="20577"/>
          <ac:graphicFrameMkLst>
            <pc:docMk/>
            <pc:sldMk cId="936438585" sldId="298"/>
            <ac:graphicFrameMk id="7" creationId="{CFB9FD9F-914C-4F23-96DF-2FE3D2911A9F}"/>
          </ac:graphicFrameMkLst>
        </pc:graphicFrameChg>
        <pc:picChg chg="mod">
          <ac:chgData name="Herman Baeyens" userId="3292280ed3cc4e72" providerId="LiveId" clId="{500788A8-1283-4556-B563-666E5A71B5C5}" dt="2019-02-06T15:33:57.017" v="2190" actId="1076"/>
          <ac:picMkLst>
            <pc:docMk/>
            <pc:sldMk cId="936438585" sldId="298"/>
            <ac:picMk id="5" creationId="{9C389EF1-52D3-4E7B-9984-7EEA3576B3BF}"/>
          </ac:picMkLst>
        </pc:picChg>
      </pc:sldChg>
      <pc:sldChg chg="modSp">
        <pc:chgData name="Herman Baeyens" userId="3292280ed3cc4e72" providerId="LiveId" clId="{500788A8-1283-4556-B563-666E5A71B5C5}" dt="2019-02-06T15:33:47.448" v="2189" actId="1076"/>
        <pc:sldMkLst>
          <pc:docMk/>
          <pc:sldMk cId="1474700956" sldId="299"/>
        </pc:sldMkLst>
        <pc:graphicFrameChg chg="modGraphic">
          <ac:chgData name="Herman Baeyens" userId="3292280ed3cc4e72" providerId="LiveId" clId="{500788A8-1283-4556-B563-666E5A71B5C5}" dt="2019-02-06T15:33:19.537" v="2188" actId="20577"/>
          <ac:graphicFrameMkLst>
            <pc:docMk/>
            <pc:sldMk cId="1474700956" sldId="299"/>
            <ac:graphicFrameMk id="7" creationId="{CFB9FD9F-914C-4F23-96DF-2FE3D2911A9F}"/>
          </ac:graphicFrameMkLst>
        </pc:graphicFrameChg>
        <pc:picChg chg="mod">
          <ac:chgData name="Herman Baeyens" userId="3292280ed3cc4e72" providerId="LiveId" clId="{500788A8-1283-4556-B563-666E5A71B5C5}" dt="2019-02-06T15:33:47.448" v="2189" actId="1076"/>
          <ac:picMkLst>
            <pc:docMk/>
            <pc:sldMk cId="1474700956" sldId="299"/>
            <ac:picMk id="5" creationId="{9C389EF1-52D3-4E7B-9984-7EEA3576B3BF}"/>
          </ac:picMkLst>
        </pc:picChg>
      </pc:sldChg>
    </pc:docChg>
  </pc:docChgLst>
  <pc:docChgLst>
    <pc:chgData name="Herman Baeyens" userId="3292280ed3cc4e72" providerId="LiveId" clId="{CE8837D9-36FA-4EBC-8B54-D2951F8E097D}"/>
    <pc:docChg chg="custSel modSld">
      <pc:chgData name="Herman Baeyens" userId="3292280ed3cc4e72" providerId="LiveId" clId="{CE8837D9-36FA-4EBC-8B54-D2951F8E097D}" dt="2019-02-06T15:49:58.446" v="20" actId="313"/>
      <pc:docMkLst>
        <pc:docMk/>
      </pc:docMkLst>
      <pc:sldChg chg="modSp">
        <pc:chgData name="Herman Baeyens" userId="3292280ed3cc4e72" providerId="LiveId" clId="{CE8837D9-36FA-4EBC-8B54-D2951F8E097D}" dt="2019-02-06T15:49:17.945" v="5" actId="2"/>
        <pc:sldMkLst>
          <pc:docMk/>
          <pc:sldMk cId="2795362154" sldId="285"/>
        </pc:sldMkLst>
        <pc:graphicFrameChg chg="modGraphic">
          <ac:chgData name="Herman Baeyens" userId="3292280ed3cc4e72" providerId="LiveId" clId="{CE8837D9-36FA-4EBC-8B54-D2951F8E097D}" dt="2019-02-06T15:49:17.945" v="5" actId="2"/>
          <ac:graphicFrameMkLst>
            <pc:docMk/>
            <pc:sldMk cId="2795362154" sldId="285"/>
            <ac:graphicFrameMk id="7" creationId="{CFB9FD9F-914C-4F23-96DF-2FE3D2911A9F}"/>
          </ac:graphicFrameMkLst>
        </pc:graphicFrameChg>
      </pc:sldChg>
      <pc:sldChg chg="modSp">
        <pc:chgData name="Herman Baeyens" userId="3292280ed3cc4e72" providerId="LiveId" clId="{CE8837D9-36FA-4EBC-8B54-D2951F8E097D}" dt="2019-02-06T15:49:34.295" v="7" actId="313"/>
        <pc:sldMkLst>
          <pc:docMk/>
          <pc:sldMk cId="3540955194" sldId="293"/>
        </pc:sldMkLst>
        <pc:graphicFrameChg chg="modGraphic">
          <ac:chgData name="Herman Baeyens" userId="3292280ed3cc4e72" providerId="LiveId" clId="{CE8837D9-36FA-4EBC-8B54-D2951F8E097D}" dt="2019-02-06T15:49:34.295" v="7" actId="313"/>
          <ac:graphicFrameMkLst>
            <pc:docMk/>
            <pc:sldMk cId="3540955194" sldId="293"/>
            <ac:graphicFrameMk id="7" creationId="{CFB9FD9F-914C-4F23-96DF-2FE3D2911A9F}"/>
          </ac:graphicFrameMkLst>
        </pc:graphicFrameChg>
      </pc:sldChg>
      <pc:sldChg chg="modSp">
        <pc:chgData name="Herman Baeyens" userId="3292280ed3cc4e72" providerId="LiveId" clId="{CE8837D9-36FA-4EBC-8B54-D2951F8E097D}" dt="2019-02-06T15:49:14.822" v="3" actId="2"/>
        <pc:sldMkLst>
          <pc:docMk/>
          <pc:sldMk cId="908485712" sldId="295"/>
        </pc:sldMkLst>
        <pc:graphicFrameChg chg="mod">
          <ac:chgData name="Herman Baeyens" userId="3292280ed3cc4e72" providerId="LiveId" clId="{CE8837D9-36FA-4EBC-8B54-D2951F8E097D}" dt="2019-02-06T15:49:14.822" v="3" actId="2"/>
          <ac:graphicFrameMkLst>
            <pc:docMk/>
            <pc:sldMk cId="908485712" sldId="295"/>
            <ac:graphicFrameMk id="6" creationId="{00000000-0000-0000-0000-000000000000}"/>
          </ac:graphicFrameMkLst>
        </pc:graphicFrameChg>
      </pc:sldChg>
      <pc:sldChg chg="modSp">
        <pc:chgData name="Herman Baeyens" userId="3292280ed3cc4e72" providerId="LiveId" clId="{CE8837D9-36FA-4EBC-8B54-D2951F8E097D}" dt="2019-02-06T15:49:39.393" v="9" actId="2"/>
        <pc:sldMkLst>
          <pc:docMk/>
          <pc:sldMk cId="1335816070" sldId="296"/>
        </pc:sldMkLst>
        <pc:graphicFrameChg chg="modGraphic">
          <ac:chgData name="Herman Baeyens" userId="3292280ed3cc4e72" providerId="LiveId" clId="{CE8837D9-36FA-4EBC-8B54-D2951F8E097D}" dt="2019-02-06T15:49:39.393" v="9" actId="2"/>
          <ac:graphicFrameMkLst>
            <pc:docMk/>
            <pc:sldMk cId="1335816070" sldId="296"/>
            <ac:graphicFrameMk id="7" creationId="{CFB9FD9F-914C-4F23-96DF-2FE3D2911A9F}"/>
          </ac:graphicFrameMkLst>
        </pc:graphicFrameChg>
      </pc:sldChg>
      <pc:sldChg chg="modSp">
        <pc:chgData name="Herman Baeyens" userId="3292280ed3cc4e72" providerId="LiveId" clId="{CE8837D9-36FA-4EBC-8B54-D2951F8E097D}" dt="2019-02-06T15:49:58.446" v="20" actId="313"/>
        <pc:sldMkLst>
          <pc:docMk/>
          <pc:sldMk cId="1474700956" sldId="299"/>
        </pc:sldMkLst>
        <pc:graphicFrameChg chg="modGraphic">
          <ac:chgData name="Herman Baeyens" userId="3292280ed3cc4e72" providerId="LiveId" clId="{CE8837D9-36FA-4EBC-8B54-D2951F8E097D}" dt="2019-02-06T15:49:58.446" v="20" actId="313"/>
          <ac:graphicFrameMkLst>
            <pc:docMk/>
            <pc:sldMk cId="1474700956" sldId="299"/>
            <ac:graphicFrameMk id="7" creationId="{CFB9FD9F-914C-4F23-96DF-2FE3D2911A9F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2ED529-4032-444D-B482-4002A666B11B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E5D12F76-527A-40C1-8677-7C680F064D78}">
      <dgm:prSet phldrT="[Tekst]" phldr="1"/>
      <dgm:spPr/>
      <dgm:t>
        <a:bodyPr/>
        <a:lstStyle/>
        <a:p>
          <a:endParaRPr lang="nl-BE" dirty="0"/>
        </a:p>
      </dgm:t>
    </dgm:pt>
    <dgm:pt modelId="{233B0DCE-250A-47B5-AF26-022FB510BE43}" type="parTrans" cxnId="{336BB879-8435-4A5D-9BB6-CFA8CF7DFDD4}">
      <dgm:prSet/>
      <dgm:spPr/>
      <dgm:t>
        <a:bodyPr/>
        <a:lstStyle/>
        <a:p>
          <a:endParaRPr lang="nl-BE"/>
        </a:p>
      </dgm:t>
    </dgm:pt>
    <dgm:pt modelId="{878DC8F2-1B1A-422B-9C26-E2459CAB220D}" type="sibTrans" cxnId="{336BB879-8435-4A5D-9BB6-CFA8CF7DFDD4}">
      <dgm:prSet/>
      <dgm:spPr/>
      <dgm:t>
        <a:bodyPr/>
        <a:lstStyle/>
        <a:p>
          <a:endParaRPr lang="nl-BE"/>
        </a:p>
      </dgm:t>
    </dgm:pt>
    <dgm:pt modelId="{42898D9C-9FF0-4DD9-9AA5-96118DC266A3}">
      <dgm:prSet phldrT="[Tekst]" phldr="1"/>
      <dgm:spPr/>
      <dgm:t>
        <a:bodyPr/>
        <a:lstStyle/>
        <a:p>
          <a:endParaRPr lang="nl-BE" dirty="0"/>
        </a:p>
      </dgm:t>
    </dgm:pt>
    <dgm:pt modelId="{D4D1D107-E6FF-4AD5-BE05-15D5DD5EC42A}" type="parTrans" cxnId="{7BF70F60-B200-4F7C-BF15-3F9CB48C2F8C}">
      <dgm:prSet/>
      <dgm:spPr/>
      <dgm:t>
        <a:bodyPr/>
        <a:lstStyle/>
        <a:p>
          <a:endParaRPr lang="nl-BE"/>
        </a:p>
      </dgm:t>
    </dgm:pt>
    <dgm:pt modelId="{91155FC8-78EA-4572-8BFB-E0F5E22E30D9}" type="sibTrans" cxnId="{7BF70F60-B200-4F7C-BF15-3F9CB48C2F8C}">
      <dgm:prSet/>
      <dgm:spPr/>
      <dgm:t>
        <a:bodyPr/>
        <a:lstStyle/>
        <a:p>
          <a:endParaRPr lang="nl-BE"/>
        </a:p>
      </dgm:t>
    </dgm:pt>
    <dgm:pt modelId="{52ED6EB9-C7F3-4B53-8709-AA19EF1BDAF0}">
      <dgm:prSet phldrT="[Tekst]" phldr="1"/>
      <dgm:spPr/>
      <dgm:t>
        <a:bodyPr/>
        <a:lstStyle/>
        <a:p>
          <a:endParaRPr lang="nl-BE" dirty="0"/>
        </a:p>
      </dgm:t>
    </dgm:pt>
    <dgm:pt modelId="{BE31C3C6-1A42-406B-B965-07A10410D0D2}" type="parTrans" cxnId="{B82FDE2A-80E7-4ED4-B051-9A5EB60D5696}">
      <dgm:prSet/>
      <dgm:spPr/>
      <dgm:t>
        <a:bodyPr/>
        <a:lstStyle/>
        <a:p>
          <a:endParaRPr lang="nl-BE"/>
        </a:p>
      </dgm:t>
    </dgm:pt>
    <dgm:pt modelId="{D361E8FF-AC25-4819-B948-C6C605BBE658}" type="sibTrans" cxnId="{B82FDE2A-80E7-4ED4-B051-9A5EB60D5696}">
      <dgm:prSet/>
      <dgm:spPr/>
      <dgm:t>
        <a:bodyPr/>
        <a:lstStyle/>
        <a:p>
          <a:endParaRPr lang="nl-BE"/>
        </a:p>
      </dgm:t>
    </dgm:pt>
    <dgm:pt modelId="{AAEFFCD3-6958-468F-9AB4-C66D292BC63F}" type="pres">
      <dgm:prSet presAssocID="{1E2ED529-4032-444D-B482-4002A666B11B}" presName="Name0" presStyleCnt="0">
        <dgm:presLayoutVars>
          <dgm:dir/>
          <dgm:animLvl val="lvl"/>
          <dgm:resizeHandles val="exact"/>
        </dgm:presLayoutVars>
      </dgm:prSet>
      <dgm:spPr/>
    </dgm:pt>
    <dgm:pt modelId="{2E28683A-1694-48F2-8F18-EE7D20350E0F}" type="pres">
      <dgm:prSet presAssocID="{1E2ED529-4032-444D-B482-4002A666B11B}" presName="dummy" presStyleCnt="0"/>
      <dgm:spPr/>
    </dgm:pt>
    <dgm:pt modelId="{1D1E55CD-F2B3-4C31-BB23-B365DDA5B02C}" type="pres">
      <dgm:prSet presAssocID="{1E2ED529-4032-444D-B482-4002A666B11B}" presName="linH" presStyleCnt="0"/>
      <dgm:spPr/>
    </dgm:pt>
    <dgm:pt modelId="{62834F17-420C-46B0-832D-9F5B42D3F887}" type="pres">
      <dgm:prSet presAssocID="{1E2ED529-4032-444D-B482-4002A666B11B}" presName="padding1" presStyleCnt="0"/>
      <dgm:spPr/>
    </dgm:pt>
    <dgm:pt modelId="{22922703-7C9F-4E96-A36A-7C6C6DB24CE1}" type="pres">
      <dgm:prSet presAssocID="{E5D12F76-527A-40C1-8677-7C680F064D78}" presName="linV" presStyleCnt="0"/>
      <dgm:spPr/>
    </dgm:pt>
    <dgm:pt modelId="{FBBA32FC-A2BB-450C-9F96-6B9E0A09BCFE}" type="pres">
      <dgm:prSet presAssocID="{E5D12F76-527A-40C1-8677-7C680F064D78}" presName="spVertical1" presStyleCnt="0"/>
      <dgm:spPr/>
    </dgm:pt>
    <dgm:pt modelId="{42934862-915E-4CEC-9810-AC362BAAFDD4}" type="pres">
      <dgm:prSet presAssocID="{E5D12F76-527A-40C1-8677-7C680F064D78}" presName="par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C64AD2C-93EE-47D8-B39C-91EB99FE08F2}" type="pres">
      <dgm:prSet presAssocID="{E5D12F76-527A-40C1-8677-7C680F064D78}" presName="spVertical2" presStyleCnt="0"/>
      <dgm:spPr/>
    </dgm:pt>
    <dgm:pt modelId="{07C0B49E-B712-4AB9-9FC3-199DE327CB81}" type="pres">
      <dgm:prSet presAssocID="{E5D12F76-527A-40C1-8677-7C680F064D78}" presName="spVertical3" presStyleCnt="0"/>
      <dgm:spPr/>
    </dgm:pt>
    <dgm:pt modelId="{EFB48F1D-6B16-4D3D-B179-5CCC0E189F3A}" type="pres">
      <dgm:prSet presAssocID="{878DC8F2-1B1A-422B-9C26-E2459CAB220D}" presName="space" presStyleCnt="0"/>
      <dgm:spPr/>
    </dgm:pt>
    <dgm:pt modelId="{1CCE9AF8-536D-470B-B943-3988E51B44F2}" type="pres">
      <dgm:prSet presAssocID="{42898D9C-9FF0-4DD9-9AA5-96118DC266A3}" presName="linV" presStyleCnt="0"/>
      <dgm:spPr/>
    </dgm:pt>
    <dgm:pt modelId="{4831BBE5-E169-4117-B48F-CF72C565217D}" type="pres">
      <dgm:prSet presAssocID="{42898D9C-9FF0-4DD9-9AA5-96118DC266A3}" presName="spVertical1" presStyleCnt="0"/>
      <dgm:spPr/>
    </dgm:pt>
    <dgm:pt modelId="{BC5A7B71-BA31-4AE0-AE24-65364DD8BC31}" type="pres">
      <dgm:prSet presAssocID="{42898D9C-9FF0-4DD9-9AA5-96118DC266A3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E639A24-4762-470B-9CFF-2728A6C0419F}" type="pres">
      <dgm:prSet presAssocID="{42898D9C-9FF0-4DD9-9AA5-96118DC266A3}" presName="spVertical2" presStyleCnt="0"/>
      <dgm:spPr/>
    </dgm:pt>
    <dgm:pt modelId="{4B4DBE0B-F320-44F8-9E1A-82B10F328E22}" type="pres">
      <dgm:prSet presAssocID="{42898D9C-9FF0-4DD9-9AA5-96118DC266A3}" presName="spVertical3" presStyleCnt="0"/>
      <dgm:spPr/>
    </dgm:pt>
    <dgm:pt modelId="{9E7E0FFB-089E-46A9-8FA0-FDC1DAC3AF38}" type="pres">
      <dgm:prSet presAssocID="{91155FC8-78EA-4572-8BFB-E0F5E22E30D9}" presName="space" presStyleCnt="0"/>
      <dgm:spPr/>
    </dgm:pt>
    <dgm:pt modelId="{887E15A6-4041-4D28-816E-AD8B69492581}" type="pres">
      <dgm:prSet presAssocID="{52ED6EB9-C7F3-4B53-8709-AA19EF1BDAF0}" presName="linV" presStyleCnt="0"/>
      <dgm:spPr/>
    </dgm:pt>
    <dgm:pt modelId="{46C6CA1D-5D58-4253-9D40-6A6913D04F16}" type="pres">
      <dgm:prSet presAssocID="{52ED6EB9-C7F3-4B53-8709-AA19EF1BDAF0}" presName="spVertical1" presStyleCnt="0"/>
      <dgm:spPr/>
    </dgm:pt>
    <dgm:pt modelId="{E7CE147D-F330-4849-BE36-644C54262C53}" type="pres">
      <dgm:prSet presAssocID="{52ED6EB9-C7F3-4B53-8709-AA19EF1BDAF0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A2BE362-B796-410B-B005-27699486BBE2}" type="pres">
      <dgm:prSet presAssocID="{52ED6EB9-C7F3-4B53-8709-AA19EF1BDAF0}" presName="spVertical2" presStyleCnt="0"/>
      <dgm:spPr/>
    </dgm:pt>
    <dgm:pt modelId="{3E52DCC6-55F6-4278-9323-D97B6870F552}" type="pres">
      <dgm:prSet presAssocID="{52ED6EB9-C7F3-4B53-8709-AA19EF1BDAF0}" presName="spVertical3" presStyleCnt="0"/>
      <dgm:spPr/>
    </dgm:pt>
    <dgm:pt modelId="{5CA9BEC4-E13B-4A9A-97D2-0BDB7D27A0D8}" type="pres">
      <dgm:prSet presAssocID="{1E2ED529-4032-444D-B482-4002A666B11B}" presName="padding2" presStyleCnt="0"/>
      <dgm:spPr/>
    </dgm:pt>
    <dgm:pt modelId="{EEA44C97-083B-450A-B874-A617FBEE9292}" type="pres">
      <dgm:prSet presAssocID="{1E2ED529-4032-444D-B482-4002A666B11B}" presName="negArrow" presStyleCnt="0"/>
      <dgm:spPr/>
    </dgm:pt>
    <dgm:pt modelId="{F5EFD540-13A7-4516-B904-5C7B8188BAF3}" type="pres">
      <dgm:prSet presAssocID="{1E2ED529-4032-444D-B482-4002A666B11B}" presName="backgroundArrow" presStyleLbl="node1" presStyleIdx="0" presStyleCnt="1" custLinFactNeighborX="-25794" custLinFactNeighborY="15440"/>
      <dgm:spPr/>
    </dgm:pt>
  </dgm:ptLst>
  <dgm:cxnLst>
    <dgm:cxn modelId="{D19AE6BC-7216-4CF4-988D-A68C54F1D605}" type="presOf" srcId="{1E2ED529-4032-444D-B482-4002A666B11B}" destId="{AAEFFCD3-6958-468F-9AB4-C66D292BC63F}" srcOrd="0" destOrd="0" presId="urn:microsoft.com/office/officeart/2005/8/layout/hProcess3"/>
    <dgm:cxn modelId="{0BEEDEBB-493E-4A6B-A1E4-CFA5FDD80229}" type="presOf" srcId="{42898D9C-9FF0-4DD9-9AA5-96118DC266A3}" destId="{BC5A7B71-BA31-4AE0-AE24-65364DD8BC31}" srcOrd="0" destOrd="0" presId="urn:microsoft.com/office/officeart/2005/8/layout/hProcess3"/>
    <dgm:cxn modelId="{A6A42111-BD74-4DCB-AB48-B2FFBF26F20E}" type="presOf" srcId="{E5D12F76-527A-40C1-8677-7C680F064D78}" destId="{42934862-915E-4CEC-9810-AC362BAAFDD4}" srcOrd="0" destOrd="0" presId="urn:microsoft.com/office/officeart/2005/8/layout/hProcess3"/>
    <dgm:cxn modelId="{6C653AA0-AF8F-4306-8054-5C56D1CC7F54}" type="presOf" srcId="{52ED6EB9-C7F3-4B53-8709-AA19EF1BDAF0}" destId="{E7CE147D-F330-4849-BE36-644C54262C53}" srcOrd="0" destOrd="0" presId="urn:microsoft.com/office/officeart/2005/8/layout/hProcess3"/>
    <dgm:cxn modelId="{7BF70F60-B200-4F7C-BF15-3F9CB48C2F8C}" srcId="{1E2ED529-4032-444D-B482-4002A666B11B}" destId="{42898D9C-9FF0-4DD9-9AA5-96118DC266A3}" srcOrd="1" destOrd="0" parTransId="{D4D1D107-E6FF-4AD5-BE05-15D5DD5EC42A}" sibTransId="{91155FC8-78EA-4572-8BFB-E0F5E22E30D9}"/>
    <dgm:cxn modelId="{336BB879-8435-4A5D-9BB6-CFA8CF7DFDD4}" srcId="{1E2ED529-4032-444D-B482-4002A666B11B}" destId="{E5D12F76-527A-40C1-8677-7C680F064D78}" srcOrd="0" destOrd="0" parTransId="{233B0DCE-250A-47B5-AF26-022FB510BE43}" sibTransId="{878DC8F2-1B1A-422B-9C26-E2459CAB220D}"/>
    <dgm:cxn modelId="{B82FDE2A-80E7-4ED4-B051-9A5EB60D5696}" srcId="{1E2ED529-4032-444D-B482-4002A666B11B}" destId="{52ED6EB9-C7F3-4B53-8709-AA19EF1BDAF0}" srcOrd="2" destOrd="0" parTransId="{BE31C3C6-1A42-406B-B965-07A10410D0D2}" sibTransId="{D361E8FF-AC25-4819-B948-C6C605BBE658}"/>
    <dgm:cxn modelId="{95E90656-9792-4DD9-BD66-BDC162CF511E}" type="presParOf" srcId="{AAEFFCD3-6958-468F-9AB4-C66D292BC63F}" destId="{2E28683A-1694-48F2-8F18-EE7D20350E0F}" srcOrd="0" destOrd="0" presId="urn:microsoft.com/office/officeart/2005/8/layout/hProcess3"/>
    <dgm:cxn modelId="{F6624E14-3DE9-42CC-A003-FE3B55D64AB5}" type="presParOf" srcId="{AAEFFCD3-6958-468F-9AB4-C66D292BC63F}" destId="{1D1E55CD-F2B3-4C31-BB23-B365DDA5B02C}" srcOrd="1" destOrd="0" presId="urn:microsoft.com/office/officeart/2005/8/layout/hProcess3"/>
    <dgm:cxn modelId="{8C5C6DAE-2823-4F06-9D37-16E7253AB77E}" type="presParOf" srcId="{1D1E55CD-F2B3-4C31-BB23-B365DDA5B02C}" destId="{62834F17-420C-46B0-832D-9F5B42D3F887}" srcOrd="0" destOrd="0" presId="urn:microsoft.com/office/officeart/2005/8/layout/hProcess3"/>
    <dgm:cxn modelId="{86ADD045-8FF5-4B75-B715-5A682079D2FF}" type="presParOf" srcId="{1D1E55CD-F2B3-4C31-BB23-B365DDA5B02C}" destId="{22922703-7C9F-4E96-A36A-7C6C6DB24CE1}" srcOrd="1" destOrd="0" presId="urn:microsoft.com/office/officeart/2005/8/layout/hProcess3"/>
    <dgm:cxn modelId="{210BE7DB-27EA-4278-A84A-5974C00C531F}" type="presParOf" srcId="{22922703-7C9F-4E96-A36A-7C6C6DB24CE1}" destId="{FBBA32FC-A2BB-450C-9F96-6B9E0A09BCFE}" srcOrd="0" destOrd="0" presId="urn:microsoft.com/office/officeart/2005/8/layout/hProcess3"/>
    <dgm:cxn modelId="{CF81AF53-0FF1-44EC-835D-EB762575BADC}" type="presParOf" srcId="{22922703-7C9F-4E96-A36A-7C6C6DB24CE1}" destId="{42934862-915E-4CEC-9810-AC362BAAFDD4}" srcOrd="1" destOrd="0" presId="urn:microsoft.com/office/officeart/2005/8/layout/hProcess3"/>
    <dgm:cxn modelId="{0C8962EC-305E-4F8D-BC90-B3E37252C6D6}" type="presParOf" srcId="{22922703-7C9F-4E96-A36A-7C6C6DB24CE1}" destId="{9C64AD2C-93EE-47D8-B39C-91EB99FE08F2}" srcOrd="2" destOrd="0" presId="urn:microsoft.com/office/officeart/2005/8/layout/hProcess3"/>
    <dgm:cxn modelId="{1407CBFD-92E9-43D8-B828-E9BAF6F5E355}" type="presParOf" srcId="{22922703-7C9F-4E96-A36A-7C6C6DB24CE1}" destId="{07C0B49E-B712-4AB9-9FC3-199DE327CB81}" srcOrd="3" destOrd="0" presId="urn:microsoft.com/office/officeart/2005/8/layout/hProcess3"/>
    <dgm:cxn modelId="{D951BB75-7BBE-4F51-9C94-E16381CD8F12}" type="presParOf" srcId="{1D1E55CD-F2B3-4C31-BB23-B365DDA5B02C}" destId="{EFB48F1D-6B16-4D3D-B179-5CCC0E189F3A}" srcOrd="2" destOrd="0" presId="urn:microsoft.com/office/officeart/2005/8/layout/hProcess3"/>
    <dgm:cxn modelId="{36EF46F7-ABE1-4562-8FD4-16CDF14CE648}" type="presParOf" srcId="{1D1E55CD-F2B3-4C31-BB23-B365DDA5B02C}" destId="{1CCE9AF8-536D-470B-B943-3988E51B44F2}" srcOrd="3" destOrd="0" presId="urn:microsoft.com/office/officeart/2005/8/layout/hProcess3"/>
    <dgm:cxn modelId="{BDEFCB6B-5140-405B-85BB-FB54E6C1CCED}" type="presParOf" srcId="{1CCE9AF8-536D-470B-B943-3988E51B44F2}" destId="{4831BBE5-E169-4117-B48F-CF72C565217D}" srcOrd="0" destOrd="0" presId="urn:microsoft.com/office/officeart/2005/8/layout/hProcess3"/>
    <dgm:cxn modelId="{8E95BBEF-E9D1-4F63-89DC-AB7653D5A02B}" type="presParOf" srcId="{1CCE9AF8-536D-470B-B943-3988E51B44F2}" destId="{BC5A7B71-BA31-4AE0-AE24-65364DD8BC31}" srcOrd="1" destOrd="0" presId="urn:microsoft.com/office/officeart/2005/8/layout/hProcess3"/>
    <dgm:cxn modelId="{2368DDFA-351D-4B8E-9864-A3212EC69D18}" type="presParOf" srcId="{1CCE9AF8-536D-470B-B943-3988E51B44F2}" destId="{9E639A24-4762-470B-9CFF-2728A6C0419F}" srcOrd="2" destOrd="0" presId="urn:microsoft.com/office/officeart/2005/8/layout/hProcess3"/>
    <dgm:cxn modelId="{7EFDC2D9-6D4D-4030-AF82-2AB6EE60F232}" type="presParOf" srcId="{1CCE9AF8-536D-470B-B943-3988E51B44F2}" destId="{4B4DBE0B-F320-44F8-9E1A-82B10F328E22}" srcOrd="3" destOrd="0" presId="urn:microsoft.com/office/officeart/2005/8/layout/hProcess3"/>
    <dgm:cxn modelId="{F0B0C150-C85B-4F21-87FA-DDC3F9C17A14}" type="presParOf" srcId="{1D1E55CD-F2B3-4C31-BB23-B365DDA5B02C}" destId="{9E7E0FFB-089E-46A9-8FA0-FDC1DAC3AF38}" srcOrd="4" destOrd="0" presId="urn:microsoft.com/office/officeart/2005/8/layout/hProcess3"/>
    <dgm:cxn modelId="{46B513F7-CB6D-4D2C-ADEB-0E5F2D21C00C}" type="presParOf" srcId="{1D1E55CD-F2B3-4C31-BB23-B365DDA5B02C}" destId="{887E15A6-4041-4D28-816E-AD8B69492581}" srcOrd="5" destOrd="0" presId="urn:microsoft.com/office/officeart/2005/8/layout/hProcess3"/>
    <dgm:cxn modelId="{7574A470-CA6A-47F6-862A-7E663CE7AD48}" type="presParOf" srcId="{887E15A6-4041-4D28-816E-AD8B69492581}" destId="{46C6CA1D-5D58-4253-9D40-6A6913D04F16}" srcOrd="0" destOrd="0" presId="urn:microsoft.com/office/officeart/2005/8/layout/hProcess3"/>
    <dgm:cxn modelId="{9DC2B263-D98E-48EB-B470-8C65166DC8B1}" type="presParOf" srcId="{887E15A6-4041-4D28-816E-AD8B69492581}" destId="{E7CE147D-F330-4849-BE36-644C54262C53}" srcOrd="1" destOrd="0" presId="urn:microsoft.com/office/officeart/2005/8/layout/hProcess3"/>
    <dgm:cxn modelId="{C6E1C76F-245D-4AEB-83EA-4F7255059036}" type="presParOf" srcId="{887E15A6-4041-4D28-816E-AD8B69492581}" destId="{EA2BE362-B796-410B-B005-27699486BBE2}" srcOrd="2" destOrd="0" presId="urn:microsoft.com/office/officeart/2005/8/layout/hProcess3"/>
    <dgm:cxn modelId="{E8900854-3266-4EA4-B88A-AE0455E7F2C0}" type="presParOf" srcId="{887E15A6-4041-4D28-816E-AD8B69492581}" destId="{3E52DCC6-55F6-4278-9323-D97B6870F552}" srcOrd="3" destOrd="0" presId="urn:microsoft.com/office/officeart/2005/8/layout/hProcess3"/>
    <dgm:cxn modelId="{1C71C6B0-753E-4DD7-97CA-69DAB5550B9D}" type="presParOf" srcId="{1D1E55CD-F2B3-4C31-BB23-B365DDA5B02C}" destId="{5CA9BEC4-E13B-4A9A-97D2-0BDB7D27A0D8}" srcOrd="6" destOrd="0" presId="urn:microsoft.com/office/officeart/2005/8/layout/hProcess3"/>
    <dgm:cxn modelId="{768BE136-DC69-47CC-8F52-90D7B0E72A57}" type="presParOf" srcId="{1D1E55CD-F2B3-4C31-BB23-B365DDA5B02C}" destId="{EEA44C97-083B-450A-B874-A617FBEE9292}" srcOrd="7" destOrd="0" presId="urn:microsoft.com/office/officeart/2005/8/layout/hProcess3"/>
    <dgm:cxn modelId="{77F4FCF9-BA68-490B-9579-A6D0D565D52F}" type="presParOf" srcId="{1D1E55CD-F2B3-4C31-BB23-B365DDA5B02C}" destId="{F5EFD540-13A7-4516-B904-5C7B8188BAF3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469E50-24C6-4156-8DAA-6DD0C1079C89}" type="doc">
      <dgm:prSet loTypeId="urn:microsoft.com/office/officeart/2005/8/layout/gear1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nl-BE"/>
        </a:p>
      </dgm:t>
    </dgm:pt>
    <dgm:pt modelId="{D0115B0F-FDFB-494B-AC0A-E04A5EC234DA}">
      <dgm:prSet phldrT="[Text]" custT="1"/>
      <dgm:spPr/>
      <dgm:t>
        <a:bodyPr rtlCol="0"/>
        <a:lstStyle/>
        <a:p>
          <a:pPr rtl="0"/>
          <a:r>
            <a:rPr lang="nl-NL" sz="2400" b="1" noProof="0" dirty="0"/>
            <a:t>Briefings</a:t>
          </a:r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F3ECE90F-7A47-4472-9560-98DC857F992F}" type="parTrans" cxnId="{CD5AA65A-6000-4F48-85D3-EB084B6F41D0}">
      <dgm:prSet/>
      <dgm:spPr/>
      <dgm:t>
        <a:bodyPr rtlCol="0"/>
        <a:lstStyle/>
        <a:p>
          <a:pPr rtl="0"/>
          <a:endParaRPr lang="en-US"/>
        </a:p>
      </dgm:t>
    </dgm:pt>
    <dgm:pt modelId="{39A3B9F5-08CD-49EE-B590-A9FA60312E8F}" type="sibTrans" cxnId="{CD5AA65A-6000-4F48-85D3-EB084B6F41D0}">
      <dgm:prSet/>
      <dgm:spPr/>
      <dgm:t>
        <a:bodyPr rtlCol="0"/>
        <a:lstStyle/>
        <a:p>
          <a:pPr rtl="0"/>
          <a:endParaRPr lang="nl-NL" noProof="0" dirty="0"/>
        </a:p>
      </dgm:t>
      <dgm:extLst>
        <a:ext uri="{E40237B7-FDA0-4F09-8148-C483321AD2D9}">
          <dgm14:cNvPr xmlns:dgm14="http://schemas.microsoft.com/office/drawing/2010/diagram" id="0" name="" title="Arrow pointing in clockwise direction for step 3"/>
        </a:ext>
      </dgm:extLst>
    </dgm:pt>
    <dgm:pt modelId="{B294A45F-A097-47D5-8F55-FC668EB3C982}">
      <dgm:prSet phldrT="[Text]" custT="1"/>
      <dgm:spPr/>
      <dgm:t>
        <a:bodyPr rtlCol="0"/>
        <a:lstStyle/>
        <a:p>
          <a:pPr rtl="0"/>
          <a:r>
            <a:rPr lang="nl-NL" sz="2400" b="1" noProof="0" dirty="0"/>
            <a:t>Plaats/Link-rechts</a:t>
          </a:r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ACBA6356-2F80-466D-9121-489D204B80B8}" type="parTrans" cxnId="{38A955D8-3C8B-463D-BA25-2C9E34FDDEBB}">
      <dgm:prSet/>
      <dgm:spPr/>
      <dgm:t>
        <a:bodyPr rtlCol="0"/>
        <a:lstStyle/>
        <a:p>
          <a:pPr rtl="0"/>
          <a:endParaRPr lang="en-US"/>
        </a:p>
      </dgm:t>
    </dgm:pt>
    <dgm:pt modelId="{881A9571-C437-40E4-90E1-61734033862D}" type="sibTrans" cxnId="{38A955D8-3C8B-463D-BA25-2C9E34FDDEBB}">
      <dgm:prSet/>
      <dgm:spPr/>
      <dgm:t>
        <a:bodyPr rtlCol="0"/>
        <a:lstStyle/>
        <a:p>
          <a:pPr rtl="0"/>
          <a:endParaRPr lang="nl-NL" noProof="0" dirty="0"/>
        </a:p>
      </dgm:t>
      <dgm:extLst>
        <a:ext uri="{E40237B7-FDA0-4F09-8148-C483321AD2D9}">
          <dgm14:cNvPr xmlns:dgm14="http://schemas.microsoft.com/office/drawing/2010/diagram" id="0" name="" title="Arrow pointing in counterclockwise direction for step 2"/>
        </a:ext>
      </dgm:extLst>
    </dgm:pt>
    <dgm:pt modelId="{A72F579A-815F-4730-AEB0-052A4E2EADB2}">
      <dgm:prSet phldrT="[Text]" custT="1"/>
      <dgm:spPr/>
      <dgm:t>
        <a:bodyPr rtlCol="0"/>
        <a:lstStyle/>
        <a:p>
          <a:pPr rtl="0"/>
          <a:r>
            <a:rPr lang="nl-NL" sz="2400" b="1" noProof="0" dirty="0"/>
            <a:t>Over-steken</a:t>
          </a:r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8EA6516C-EB3A-4FC0-BB44-265A3652D4BC}" type="parTrans" cxnId="{D2ECF758-131A-41EE-A789-9D6FDC186481}">
      <dgm:prSet/>
      <dgm:spPr/>
      <dgm:t>
        <a:bodyPr rtlCol="0"/>
        <a:lstStyle/>
        <a:p>
          <a:pPr rtl="0"/>
          <a:endParaRPr lang="en-US"/>
        </a:p>
      </dgm:t>
    </dgm:pt>
    <dgm:pt modelId="{6B184F14-5261-4D1F-8701-947EAF068BB3}" type="sibTrans" cxnId="{D2ECF758-131A-41EE-A789-9D6FDC186481}">
      <dgm:prSet/>
      <dgm:spPr/>
      <dgm:t>
        <a:bodyPr rtlCol="0"/>
        <a:lstStyle/>
        <a:p>
          <a:pPr rtl="0"/>
          <a:endParaRPr lang="nl-NL" noProof="0" dirty="0"/>
        </a:p>
      </dgm:t>
      <dgm:extLst>
        <a:ext uri="{E40237B7-FDA0-4F09-8148-C483321AD2D9}">
          <dgm14:cNvPr xmlns:dgm14="http://schemas.microsoft.com/office/drawing/2010/diagram" id="0" name="" title="Arrow pointing in clockwise direction for step 1"/>
        </a:ext>
      </dgm:extLst>
    </dgm:pt>
    <dgm:pt modelId="{DF72D2A9-E721-47DF-A758-78A445E0F3CE}" type="pres">
      <dgm:prSet presAssocID="{F1469E50-24C6-4156-8DAA-6DD0C1079C89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519C9BB9-1ADD-4304-93EC-C9FE618B8492}" type="pres">
      <dgm:prSet presAssocID="{D0115B0F-FDFB-494B-AC0A-E04A5EC234DA}" presName="gear1" presStyleLbl="node1" presStyleIdx="0" presStyleCnt="3" custScaleX="95265" custScaleY="87058" custLinFactNeighborX="11912" custLinFactNeighborY="-8722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91B49C7-064E-438E-A5AF-D06F604607BC}" type="pres">
      <dgm:prSet presAssocID="{D0115B0F-FDFB-494B-AC0A-E04A5EC234DA}" presName="gear1srcNode" presStyleLbl="node1" presStyleIdx="0" presStyleCnt="3"/>
      <dgm:spPr/>
      <dgm:t>
        <a:bodyPr/>
        <a:lstStyle/>
        <a:p>
          <a:endParaRPr lang="nl-NL"/>
        </a:p>
      </dgm:t>
    </dgm:pt>
    <dgm:pt modelId="{A8AE7A62-856E-43C0-A01E-AB2F291FD15A}" type="pres">
      <dgm:prSet presAssocID="{D0115B0F-FDFB-494B-AC0A-E04A5EC234DA}" presName="gear1dstNode" presStyleLbl="node1" presStyleIdx="0" presStyleCnt="3"/>
      <dgm:spPr/>
      <dgm:t>
        <a:bodyPr/>
        <a:lstStyle/>
        <a:p>
          <a:endParaRPr lang="nl-NL"/>
        </a:p>
      </dgm:t>
    </dgm:pt>
    <dgm:pt modelId="{1CA3202A-9CD1-47F7-9D42-23E46A72BBFC}" type="pres">
      <dgm:prSet presAssocID="{B294A45F-A097-47D5-8F55-FC668EB3C982}" presName="gear2" presStyleLbl="node1" presStyleIdx="1" presStyleCnt="3" custScaleX="112095" custScaleY="98209" custLinFactNeighborX="-9942" custLinFactNeighborY="288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42EE68D-5808-445A-B73B-CEFF75A2773F}" type="pres">
      <dgm:prSet presAssocID="{B294A45F-A097-47D5-8F55-FC668EB3C982}" presName="gear2srcNode" presStyleLbl="node1" presStyleIdx="1" presStyleCnt="3"/>
      <dgm:spPr/>
      <dgm:t>
        <a:bodyPr/>
        <a:lstStyle/>
        <a:p>
          <a:endParaRPr lang="nl-NL"/>
        </a:p>
      </dgm:t>
    </dgm:pt>
    <dgm:pt modelId="{706E9A05-70AC-494E-B29F-F414922DE00D}" type="pres">
      <dgm:prSet presAssocID="{B294A45F-A097-47D5-8F55-FC668EB3C982}" presName="gear2dstNode" presStyleLbl="node1" presStyleIdx="1" presStyleCnt="3"/>
      <dgm:spPr/>
      <dgm:t>
        <a:bodyPr/>
        <a:lstStyle/>
        <a:p>
          <a:endParaRPr lang="nl-NL"/>
        </a:p>
      </dgm:t>
    </dgm:pt>
    <dgm:pt modelId="{11E70583-C9D9-4A1B-9215-04DC48DCBD8D}" type="pres">
      <dgm:prSet presAssocID="{A72F579A-815F-4730-AEB0-052A4E2EADB2}" presName="gear3" presStyleLbl="node1" presStyleIdx="2" presStyleCnt="3" custScaleX="104838" custScaleY="98900" custLinFactNeighborX="26681" custLinFactNeighborY="-18386"/>
      <dgm:spPr/>
      <dgm:t>
        <a:bodyPr/>
        <a:lstStyle/>
        <a:p>
          <a:endParaRPr lang="nl-NL"/>
        </a:p>
      </dgm:t>
    </dgm:pt>
    <dgm:pt modelId="{1DC90457-DB2A-4C95-A36F-0563F25B6D53}" type="pres">
      <dgm:prSet presAssocID="{A72F579A-815F-4730-AEB0-052A4E2EADB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9EE43DE-00F8-4019-BA85-9AFF0B3069A7}" type="pres">
      <dgm:prSet presAssocID="{A72F579A-815F-4730-AEB0-052A4E2EADB2}" presName="gear3srcNode" presStyleLbl="node1" presStyleIdx="2" presStyleCnt="3"/>
      <dgm:spPr/>
      <dgm:t>
        <a:bodyPr/>
        <a:lstStyle/>
        <a:p>
          <a:endParaRPr lang="nl-NL"/>
        </a:p>
      </dgm:t>
    </dgm:pt>
    <dgm:pt modelId="{F86AD8D8-4A96-48C0-A843-3A718641AD56}" type="pres">
      <dgm:prSet presAssocID="{A72F579A-815F-4730-AEB0-052A4E2EADB2}" presName="gear3dstNode" presStyleLbl="node1" presStyleIdx="2" presStyleCnt="3"/>
      <dgm:spPr/>
      <dgm:t>
        <a:bodyPr/>
        <a:lstStyle/>
        <a:p>
          <a:endParaRPr lang="nl-NL"/>
        </a:p>
      </dgm:t>
    </dgm:pt>
    <dgm:pt modelId="{1E72715E-7366-4E78-A512-24F37F5D23DC}" type="pres">
      <dgm:prSet presAssocID="{39A3B9F5-08CD-49EE-B590-A9FA60312E8F}" presName="connector1" presStyleLbl="sibTrans2D1" presStyleIdx="0" presStyleCnt="3" custLinFactNeighborX="10154" custLinFactNeighborY="-4447"/>
      <dgm:spPr/>
      <dgm:t>
        <a:bodyPr/>
        <a:lstStyle/>
        <a:p>
          <a:endParaRPr lang="nl-NL"/>
        </a:p>
      </dgm:t>
    </dgm:pt>
    <dgm:pt modelId="{BE287C59-37F8-4A31-B5A2-F56A3CB15957}" type="pres">
      <dgm:prSet presAssocID="{881A9571-C437-40E4-90E1-61734033862D}" presName="connector2" presStyleLbl="sibTrans2D1" presStyleIdx="1" presStyleCnt="3" custLinFactNeighborX="-17293" custLinFactNeighborY="2518"/>
      <dgm:spPr/>
      <dgm:t>
        <a:bodyPr/>
        <a:lstStyle/>
        <a:p>
          <a:endParaRPr lang="nl-NL"/>
        </a:p>
      </dgm:t>
    </dgm:pt>
    <dgm:pt modelId="{2A80456C-D6A1-43C9-80B2-09334D6E033A}" type="pres">
      <dgm:prSet presAssocID="{6B184F14-5261-4D1F-8701-947EAF068BB3}" presName="connector3" presStyleLbl="sibTrans2D1" presStyleIdx="2" presStyleCnt="3" custLinFactNeighborX="21154" custLinFactNeighborY="-4155"/>
      <dgm:spPr/>
      <dgm:t>
        <a:bodyPr/>
        <a:lstStyle/>
        <a:p>
          <a:endParaRPr lang="nl-NL"/>
        </a:p>
      </dgm:t>
    </dgm:pt>
  </dgm:ptLst>
  <dgm:cxnLst>
    <dgm:cxn modelId="{B9B0E059-D79B-4376-8D5C-22FF356A77D3}" type="presOf" srcId="{881A9571-C437-40E4-90E1-61734033862D}" destId="{BE287C59-37F8-4A31-B5A2-F56A3CB15957}" srcOrd="0" destOrd="0" presId="urn:microsoft.com/office/officeart/2005/8/layout/gear1"/>
    <dgm:cxn modelId="{723C8F22-4AB3-42CC-89EC-756A6438D4F8}" type="presOf" srcId="{B294A45F-A097-47D5-8F55-FC668EB3C982}" destId="{706E9A05-70AC-494E-B29F-F414922DE00D}" srcOrd="2" destOrd="0" presId="urn:microsoft.com/office/officeart/2005/8/layout/gear1"/>
    <dgm:cxn modelId="{5C012A6F-492C-4216-8D98-1C9CED36B44C}" type="presOf" srcId="{A72F579A-815F-4730-AEB0-052A4E2EADB2}" destId="{E9EE43DE-00F8-4019-BA85-9AFF0B3069A7}" srcOrd="2" destOrd="0" presId="urn:microsoft.com/office/officeart/2005/8/layout/gear1"/>
    <dgm:cxn modelId="{5642BDE9-C21A-403B-9DBE-C06C15AD6197}" type="presOf" srcId="{A72F579A-815F-4730-AEB0-052A4E2EADB2}" destId="{F86AD8D8-4A96-48C0-A843-3A718641AD56}" srcOrd="3" destOrd="0" presId="urn:microsoft.com/office/officeart/2005/8/layout/gear1"/>
    <dgm:cxn modelId="{CD5AA65A-6000-4F48-85D3-EB084B6F41D0}" srcId="{F1469E50-24C6-4156-8DAA-6DD0C1079C89}" destId="{D0115B0F-FDFB-494B-AC0A-E04A5EC234DA}" srcOrd="0" destOrd="0" parTransId="{F3ECE90F-7A47-4472-9560-98DC857F992F}" sibTransId="{39A3B9F5-08CD-49EE-B590-A9FA60312E8F}"/>
    <dgm:cxn modelId="{A67BBC1F-E27A-45A3-97D8-DB5273212B10}" type="presOf" srcId="{B294A45F-A097-47D5-8F55-FC668EB3C982}" destId="{1CA3202A-9CD1-47F7-9D42-23E46A72BBFC}" srcOrd="0" destOrd="0" presId="urn:microsoft.com/office/officeart/2005/8/layout/gear1"/>
    <dgm:cxn modelId="{F00F5FF9-8EEF-4575-883E-9FECBCDECA1B}" type="presOf" srcId="{39A3B9F5-08CD-49EE-B590-A9FA60312E8F}" destId="{1E72715E-7366-4E78-A512-24F37F5D23DC}" srcOrd="0" destOrd="0" presId="urn:microsoft.com/office/officeart/2005/8/layout/gear1"/>
    <dgm:cxn modelId="{C2825D01-7009-4C7A-9735-E3DA9B56907F}" type="presOf" srcId="{F1469E50-24C6-4156-8DAA-6DD0C1079C89}" destId="{DF72D2A9-E721-47DF-A758-78A445E0F3CE}" srcOrd="0" destOrd="0" presId="urn:microsoft.com/office/officeart/2005/8/layout/gear1"/>
    <dgm:cxn modelId="{64245054-BF6B-45A8-B6B4-5E3294B19593}" type="presOf" srcId="{A72F579A-815F-4730-AEB0-052A4E2EADB2}" destId="{11E70583-C9D9-4A1B-9215-04DC48DCBD8D}" srcOrd="0" destOrd="0" presId="urn:microsoft.com/office/officeart/2005/8/layout/gear1"/>
    <dgm:cxn modelId="{05A23107-95A6-48BA-9C15-320B2C8DBD9C}" type="presOf" srcId="{D0115B0F-FDFB-494B-AC0A-E04A5EC234DA}" destId="{A8AE7A62-856E-43C0-A01E-AB2F291FD15A}" srcOrd="2" destOrd="0" presId="urn:microsoft.com/office/officeart/2005/8/layout/gear1"/>
    <dgm:cxn modelId="{38A955D8-3C8B-463D-BA25-2C9E34FDDEBB}" srcId="{F1469E50-24C6-4156-8DAA-6DD0C1079C89}" destId="{B294A45F-A097-47D5-8F55-FC668EB3C982}" srcOrd="1" destOrd="0" parTransId="{ACBA6356-2F80-466D-9121-489D204B80B8}" sibTransId="{881A9571-C437-40E4-90E1-61734033862D}"/>
    <dgm:cxn modelId="{E0F29509-14D9-447A-A12F-C58EB915A87F}" type="presOf" srcId="{D0115B0F-FDFB-494B-AC0A-E04A5EC234DA}" destId="{519C9BB9-1ADD-4304-93EC-C9FE618B8492}" srcOrd="0" destOrd="0" presId="urn:microsoft.com/office/officeart/2005/8/layout/gear1"/>
    <dgm:cxn modelId="{78D93DA3-71DA-4B27-AF7D-4F6F06818383}" type="presOf" srcId="{6B184F14-5261-4D1F-8701-947EAF068BB3}" destId="{2A80456C-D6A1-43C9-80B2-09334D6E033A}" srcOrd="0" destOrd="0" presId="urn:microsoft.com/office/officeart/2005/8/layout/gear1"/>
    <dgm:cxn modelId="{F848FB20-E105-42B8-A2CB-C9B380751AC8}" type="presOf" srcId="{B294A45F-A097-47D5-8F55-FC668EB3C982}" destId="{142EE68D-5808-445A-B73B-CEFF75A2773F}" srcOrd="1" destOrd="0" presId="urn:microsoft.com/office/officeart/2005/8/layout/gear1"/>
    <dgm:cxn modelId="{EBF6C241-6C40-4A2E-84BC-B52B0944EC7E}" type="presOf" srcId="{A72F579A-815F-4730-AEB0-052A4E2EADB2}" destId="{1DC90457-DB2A-4C95-A36F-0563F25B6D53}" srcOrd="1" destOrd="0" presId="urn:microsoft.com/office/officeart/2005/8/layout/gear1"/>
    <dgm:cxn modelId="{D2ECF758-131A-41EE-A789-9D6FDC186481}" srcId="{F1469E50-24C6-4156-8DAA-6DD0C1079C89}" destId="{A72F579A-815F-4730-AEB0-052A4E2EADB2}" srcOrd="2" destOrd="0" parTransId="{8EA6516C-EB3A-4FC0-BB44-265A3652D4BC}" sibTransId="{6B184F14-5261-4D1F-8701-947EAF068BB3}"/>
    <dgm:cxn modelId="{D3CAA15F-809B-449B-B4C7-F52EC4A84ECE}" type="presOf" srcId="{D0115B0F-FDFB-494B-AC0A-E04A5EC234DA}" destId="{491B49C7-064E-438E-A5AF-D06F604607BC}" srcOrd="1" destOrd="0" presId="urn:microsoft.com/office/officeart/2005/8/layout/gear1"/>
    <dgm:cxn modelId="{AD820DF2-DF49-4404-8EB2-21B39A3FB116}" type="presParOf" srcId="{DF72D2A9-E721-47DF-A758-78A445E0F3CE}" destId="{519C9BB9-1ADD-4304-93EC-C9FE618B8492}" srcOrd="0" destOrd="0" presId="urn:microsoft.com/office/officeart/2005/8/layout/gear1"/>
    <dgm:cxn modelId="{5FCC70D7-F25D-4F83-B73B-CC9743E22AA2}" type="presParOf" srcId="{DF72D2A9-E721-47DF-A758-78A445E0F3CE}" destId="{491B49C7-064E-438E-A5AF-D06F604607BC}" srcOrd="1" destOrd="0" presId="urn:microsoft.com/office/officeart/2005/8/layout/gear1"/>
    <dgm:cxn modelId="{99063BC2-9488-46FC-8DF6-8441C24C3965}" type="presParOf" srcId="{DF72D2A9-E721-47DF-A758-78A445E0F3CE}" destId="{A8AE7A62-856E-43C0-A01E-AB2F291FD15A}" srcOrd="2" destOrd="0" presId="urn:microsoft.com/office/officeart/2005/8/layout/gear1"/>
    <dgm:cxn modelId="{A0BC6D19-907A-47D7-A08F-5D179F64EECA}" type="presParOf" srcId="{DF72D2A9-E721-47DF-A758-78A445E0F3CE}" destId="{1CA3202A-9CD1-47F7-9D42-23E46A72BBFC}" srcOrd="3" destOrd="0" presId="urn:microsoft.com/office/officeart/2005/8/layout/gear1"/>
    <dgm:cxn modelId="{A3B8BF3C-AC9A-49CC-B2EF-B4679D8DF0C6}" type="presParOf" srcId="{DF72D2A9-E721-47DF-A758-78A445E0F3CE}" destId="{142EE68D-5808-445A-B73B-CEFF75A2773F}" srcOrd="4" destOrd="0" presId="urn:microsoft.com/office/officeart/2005/8/layout/gear1"/>
    <dgm:cxn modelId="{F5C1E3F4-99F8-4BD4-BD0B-C5FE69FE5223}" type="presParOf" srcId="{DF72D2A9-E721-47DF-A758-78A445E0F3CE}" destId="{706E9A05-70AC-494E-B29F-F414922DE00D}" srcOrd="5" destOrd="0" presId="urn:microsoft.com/office/officeart/2005/8/layout/gear1"/>
    <dgm:cxn modelId="{FCC3D189-BC5D-47B0-92BA-5A107E436E22}" type="presParOf" srcId="{DF72D2A9-E721-47DF-A758-78A445E0F3CE}" destId="{11E70583-C9D9-4A1B-9215-04DC48DCBD8D}" srcOrd="6" destOrd="0" presId="urn:microsoft.com/office/officeart/2005/8/layout/gear1"/>
    <dgm:cxn modelId="{DFFA59B1-FFDD-46BE-8FA1-73C7504494F7}" type="presParOf" srcId="{DF72D2A9-E721-47DF-A758-78A445E0F3CE}" destId="{1DC90457-DB2A-4C95-A36F-0563F25B6D53}" srcOrd="7" destOrd="0" presId="urn:microsoft.com/office/officeart/2005/8/layout/gear1"/>
    <dgm:cxn modelId="{FB52C3EF-7F00-44BF-9DC3-4F3DB8AE4938}" type="presParOf" srcId="{DF72D2A9-E721-47DF-A758-78A445E0F3CE}" destId="{E9EE43DE-00F8-4019-BA85-9AFF0B3069A7}" srcOrd="8" destOrd="0" presId="urn:microsoft.com/office/officeart/2005/8/layout/gear1"/>
    <dgm:cxn modelId="{A0EEF6B1-DF0D-4309-97B7-44A898FB6001}" type="presParOf" srcId="{DF72D2A9-E721-47DF-A758-78A445E0F3CE}" destId="{F86AD8D8-4A96-48C0-A843-3A718641AD56}" srcOrd="9" destOrd="0" presId="urn:microsoft.com/office/officeart/2005/8/layout/gear1"/>
    <dgm:cxn modelId="{2B9DD819-AFC3-413F-B930-1FC87889253A}" type="presParOf" srcId="{DF72D2A9-E721-47DF-A758-78A445E0F3CE}" destId="{1E72715E-7366-4E78-A512-24F37F5D23DC}" srcOrd="10" destOrd="0" presId="urn:microsoft.com/office/officeart/2005/8/layout/gear1"/>
    <dgm:cxn modelId="{E12A6285-B30D-4A0B-9086-69D1D9BB4F11}" type="presParOf" srcId="{DF72D2A9-E721-47DF-A758-78A445E0F3CE}" destId="{BE287C59-37F8-4A31-B5A2-F56A3CB15957}" srcOrd="11" destOrd="0" presId="urn:microsoft.com/office/officeart/2005/8/layout/gear1"/>
    <dgm:cxn modelId="{AE1DDF6A-5091-4106-9D09-6702BC865C7A}" type="presParOf" srcId="{DF72D2A9-E721-47DF-A758-78A445E0F3CE}" destId="{2A80456C-D6A1-43C9-80B2-09334D6E033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FD540-13A7-4516-B904-5C7B8188BAF3}">
      <dsp:nvSpPr>
        <dsp:cNvPr id="0" name=""/>
        <dsp:cNvSpPr/>
      </dsp:nvSpPr>
      <dsp:spPr>
        <a:xfrm>
          <a:off x="0" y="853"/>
          <a:ext cx="5424576" cy="432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CE147D-F330-4849-BE36-644C54262C53}">
      <dsp:nvSpPr>
        <dsp:cNvPr id="0" name=""/>
        <dsp:cNvSpPr/>
      </dsp:nvSpPr>
      <dsp:spPr>
        <a:xfrm>
          <a:off x="3880756" y="108427"/>
          <a:ext cx="1435605" cy="2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600" kern="1200" dirty="0"/>
        </a:p>
      </dsp:txBody>
      <dsp:txXfrm>
        <a:off x="3880756" y="108427"/>
        <a:ext cx="1435605" cy="216000"/>
      </dsp:txXfrm>
    </dsp:sp>
    <dsp:sp modelId="{BC5A7B71-BA31-4AE0-AE24-65364DD8BC31}">
      <dsp:nvSpPr>
        <dsp:cNvPr id="0" name=""/>
        <dsp:cNvSpPr/>
      </dsp:nvSpPr>
      <dsp:spPr>
        <a:xfrm>
          <a:off x="2158030" y="108427"/>
          <a:ext cx="1435605" cy="2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600" kern="1200" dirty="0"/>
        </a:p>
      </dsp:txBody>
      <dsp:txXfrm>
        <a:off x="2158030" y="108427"/>
        <a:ext cx="1435605" cy="216000"/>
      </dsp:txXfrm>
    </dsp:sp>
    <dsp:sp modelId="{42934862-915E-4CEC-9810-AC362BAAFDD4}">
      <dsp:nvSpPr>
        <dsp:cNvPr id="0" name=""/>
        <dsp:cNvSpPr/>
      </dsp:nvSpPr>
      <dsp:spPr>
        <a:xfrm>
          <a:off x="435303" y="108427"/>
          <a:ext cx="1435605" cy="2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600" kern="1200" dirty="0"/>
        </a:p>
      </dsp:txBody>
      <dsp:txXfrm>
        <a:off x="435303" y="108427"/>
        <a:ext cx="1435605" cy="21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C9BB9-1ADD-4304-93EC-C9FE618B8492}">
      <dsp:nvSpPr>
        <dsp:cNvPr id="0" name=""/>
        <dsp:cNvSpPr/>
      </dsp:nvSpPr>
      <dsp:spPr>
        <a:xfrm>
          <a:off x="3135752" y="2082156"/>
          <a:ext cx="2282105" cy="2189160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rtlCol="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noProof="0" dirty="0"/>
            <a:t>Briefings</a:t>
          </a:r>
        </a:p>
      </dsp:txBody>
      <dsp:txXfrm>
        <a:off x="3587610" y="2594956"/>
        <a:ext cx="1378389" cy="1125274"/>
      </dsp:txXfrm>
    </dsp:sp>
    <dsp:sp modelId="{1CA3202A-9CD1-47F7-9D42-23E46A72BBFC}">
      <dsp:nvSpPr>
        <dsp:cNvPr id="0" name=""/>
        <dsp:cNvSpPr/>
      </dsp:nvSpPr>
      <dsp:spPr>
        <a:xfrm>
          <a:off x="1038226" y="1613446"/>
          <a:ext cx="2049993" cy="1796046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rtlCol="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noProof="0" dirty="0"/>
            <a:t>Plaats/Link-rechts</a:t>
          </a:r>
        </a:p>
      </dsp:txBody>
      <dsp:txXfrm>
        <a:off x="1527300" y="2068339"/>
        <a:ext cx="1071845" cy="886260"/>
      </dsp:txXfrm>
    </dsp:sp>
    <dsp:sp modelId="{11E70583-C9D9-4A1B-9215-04DC48DCBD8D}">
      <dsp:nvSpPr>
        <dsp:cNvPr id="0" name=""/>
        <dsp:cNvSpPr/>
      </dsp:nvSpPr>
      <dsp:spPr>
        <a:xfrm rot="20700000">
          <a:off x="2877669" y="218612"/>
          <a:ext cx="1917485" cy="1733195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rtlCol="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noProof="0" dirty="0"/>
            <a:t>Over-steken</a:t>
          </a:r>
        </a:p>
      </dsp:txBody>
      <dsp:txXfrm rot="-20700000">
        <a:off x="3309161" y="587822"/>
        <a:ext cx="1054502" cy="994775"/>
      </dsp:txXfrm>
    </dsp:sp>
    <dsp:sp modelId="{1E72715E-7366-4E78-A512-24F37F5D23DC}">
      <dsp:nvSpPr>
        <dsp:cNvPr id="0" name=""/>
        <dsp:cNvSpPr/>
      </dsp:nvSpPr>
      <dsp:spPr>
        <a:xfrm>
          <a:off x="2931316" y="1613804"/>
          <a:ext cx="3218688" cy="3218688"/>
        </a:xfrm>
        <a:prstGeom prst="circularArrow">
          <a:avLst>
            <a:gd name="adj1" fmla="val 4688"/>
            <a:gd name="adj2" fmla="val 299029"/>
            <a:gd name="adj3" fmla="val 2524516"/>
            <a:gd name="adj4" fmla="val 15843405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87C59-37F8-4A31-B5A2-F56A3CB15957}">
      <dsp:nvSpPr>
        <dsp:cNvPr id="0" name=""/>
        <dsp:cNvSpPr/>
      </dsp:nvSpPr>
      <dsp:spPr>
        <a:xfrm>
          <a:off x="602354" y="1197020"/>
          <a:ext cx="2338578" cy="233857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0456C-D6A1-43C9-80B2-09334D6E033A}">
      <dsp:nvSpPr>
        <dsp:cNvPr id="0" name=""/>
        <dsp:cNvSpPr/>
      </dsp:nvSpPr>
      <dsp:spPr>
        <a:xfrm>
          <a:off x="2473872" y="-216155"/>
          <a:ext cx="2521458" cy="252145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484515"/>
          </a:xfrm>
          <a:prstGeom prst="rect">
            <a:avLst/>
          </a:prstGeom>
        </p:spPr>
        <p:txBody>
          <a:bodyPr vert="horz" lIns="94476" tIns="47238" rIns="94476" bIns="47238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95404" y="0"/>
            <a:ext cx="2980055" cy="484515"/>
          </a:xfrm>
          <a:prstGeom prst="rect">
            <a:avLst/>
          </a:prstGeom>
        </p:spPr>
        <p:txBody>
          <a:bodyPr vert="horz" lIns="94476" tIns="47238" rIns="94476" bIns="47238" rtlCol="0"/>
          <a:lstStyle>
            <a:lvl1pPr algn="r">
              <a:defRPr sz="1200"/>
            </a:lvl1pPr>
          </a:lstStyle>
          <a:p>
            <a:pPr rtl="0"/>
            <a:fld id="{D754B3A3-BDE5-4113-8562-CE6D37538E82}" type="datetime1">
              <a:rPr lang="nl-NL" smtClean="0"/>
              <a:t>06-02-19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172249"/>
            <a:ext cx="2980055" cy="484514"/>
          </a:xfrm>
          <a:prstGeom prst="rect">
            <a:avLst/>
          </a:prstGeom>
        </p:spPr>
        <p:txBody>
          <a:bodyPr vert="horz" lIns="94476" tIns="47238" rIns="94476" bIns="47238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95404" y="9172249"/>
            <a:ext cx="2980055" cy="484514"/>
          </a:xfrm>
          <a:prstGeom prst="rect">
            <a:avLst/>
          </a:prstGeom>
        </p:spPr>
        <p:txBody>
          <a:bodyPr vert="horz" lIns="94476" tIns="47238" rIns="94476" bIns="47238" rtlCol="0" anchor="b"/>
          <a:lstStyle>
            <a:lvl1pPr algn="r">
              <a:defRPr sz="1200"/>
            </a:lvl1pPr>
          </a:lstStyle>
          <a:p>
            <a:pPr rtl="0"/>
            <a:fld id="{7798501B-77B5-4365-9881-C6E19A3C1E4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484515"/>
          </a:xfrm>
          <a:prstGeom prst="rect">
            <a:avLst/>
          </a:prstGeom>
        </p:spPr>
        <p:txBody>
          <a:bodyPr vert="horz" lIns="94476" tIns="47238" rIns="94476" bIns="47238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95404" y="0"/>
            <a:ext cx="2980055" cy="484515"/>
          </a:xfrm>
          <a:prstGeom prst="rect">
            <a:avLst/>
          </a:prstGeom>
        </p:spPr>
        <p:txBody>
          <a:bodyPr vert="horz" lIns="94476" tIns="47238" rIns="94476" bIns="47238" rtlCol="0"/>
          <a:lstStyle>
            <a:lvl1pPr algn="r">
              <a:defRPr sz="1200"/>
            </a:lvl1pPr>
          </a:lstStyle>
          <a:p>
            <a:pPr rtl="0"/>
            <a:fld id="{33BD18A5-10F8-4B58-803B-71C25556B1C8}" type="datetime1">
              <a:rPr lang="nl-NL" smtClean="0"/>
              <a:t>06-02-19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542925" y="1206500"/>
            <a:ext cx="5791200" cy="3259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476" tIns="47238" rIns="94476" bIns="47238" rtlCol="0" anchor="ctr"/>
          <a:lstStyle/>
          <a:p>
            <a:pPr rtl="0"/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7705" y="4647317"/>
            <a:ext cx="5501640" cy="3802350"/>
          </a:xfrm>
          <a:prstGeom prst="rect">
            <a:avLst/>
          </a:prstGeom>
        </p:spPr>
        <p:txBody>
          <a:bodyPr vert="horz" lIns="94476" tIns="47238" rIns="94476" bIns="47238" rtlCol="0"/>
          <a:lstStyle/>
          <a:p>
            <a:pPr lvl="0" rtl="0"/>
            <a:r>
              <a:rPr lang="nl-NL" dirty="0"/>
              <a:t>Klik om de tekststijlen van het model te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172249"/>
            <a:ext cx="2980055" cy="484514"/>
          </a:xfrm>
          <a:prstGeom prst="rect">
            <a:avLst/>
          </a:prstGeom>
        </p:spPr>
        <p:txBody>
          <a:bodyPr vert="horz" lIns="94476" tIns="47238" rIns="94476" bIns="47238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95404" y="9172249"/>
            <a:ext cx="2980055" cy="484514"/>
          </a:xfrm>
          <a:prstGeom prst="rect">
            <a:avLst/>
          </a:prstGeom>
        </p:spPr>
        <p:txBody>
          <a:bodyPr vert="horz" lIns="94476" tIns="47238" rIns="94476" bIns="47238" rtlCol="0" anchor="b"/>
          <a:lstStyle>
            <a:lvl1pPr algn="r">
              <a:defRPr sz="1200"/>
            </a:lvl1pPr>
          </a:lstStyle>
          <a:p>
            <a:pPr rtl="0"/>
            <a:fld id="{FC8BD8E7-1312-41F3-99C4-6DA5AF89196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4146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4758">
              <a:defRPr/>
            </a:pPr>
            <a:fld id="{FC8BD8E7-1312-41F3-99C4-6DA5AF891969}" type="slidenum">
              <a:rPr lang="nl-NL">
                <a:solidFill>
                  <a:srgbClr val="595959"/>
                </a:solidFill>
                <a:latin typeface="Calibri"/>
              </a:rPr>
              <a:pPr defTabSz="944758">
                <a:defRPr/>
              </a:pPr>
              <a:t>10</a:t>
            </a:fld>
            <a:endParaRPr lang="nl-NL" dirty="0">
              <a:solidFill>
                <a:srgbClr val="59595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2863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4758">
              <a:defRPr/>
            </a:pPr>
            <a:fld id="{FC8BD8E7-1312-41F3-99C4-6DA5AF891969}" type="slidenum">
              <a:rPr lang="nl-NL">
                <a:solidFill>
                  <a:srgbClr val="595959"/>
                </a:solidFill>
                <a:latin typeface="Calibri"/>
              </a:rPr>
              <a:pPr defTabSz="944758">
                <a:defRPr/>
              </a:pPr>
              <a:t>11</a:t>
            </a:fld>
            <a:endParaRPr lang="nl-NL" dirty="0">
              <a:solidFill>
                <a:srgbClr val="59595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7402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4758">
              <a:defRPr/>
            </a:pPr>
            <a:fld id="{FC8BD8E7-1312-41F3-99C4-6DA5AF891969}" type="slidenum">
              <a:rPr lang="nl-NL">
                <a:solidFill>
                  <a:srgbClr val="595959"/>
                </a:solidFill>
                <a:latin typeface="Calibri"/>
              </a:rPr>
              <a:pPr defTabSz="944758">
                <a:defRPr/>
              </a:pPr>
              <a:t>12</a:t>
            </a:fld>
            <a:endParaRPr lang="nl-NL" dirty="0">
              <a:solidFill>
                <a:srgbClr val="59595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4123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4758">
              <a:defRPr/>
            </a:pPr>
            <a:fld id="{FC8BD8E7-1312-41F3-99C4-6DA5AF891969}" type="slidenum">
              <a:rPr lang="nl-NL">
                <a:solidFill>
                  <a:srgbClr val="595959"/>
                </a:solidFill>
                <a:latin typeface="Calibri"/>
              </a:rPr>
              <a:pPr defTabSz="944758">
                <a:defRPr/>
              </a:pPr>
              <a:t>13</a:t>
            </a:fld>
            <a:endParaRPr lang="nl-NL" dirty="0">
              <a:solidFill>
                <a:srgbClr val="59595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9608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4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47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844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4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47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782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4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47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487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4758">
              <a:defRPr/>
            </a:pPr>
            <a:fld id="{FC8BD8E7-1312-41F3-99C4-6DA5AF891969}" type="slidenum">
              <a:rPr lang="nl-NL">
                <a:solidFill>
                  <a:srgbClr val="595959"/>
                </a:solidFill>
                <a:latin typeface="Calibri"/>
              </a:rPr>
              <a:pPr defTabSz="944758">
                <a:defRPr/>
              </a:pPr>
              <a:t>17</a:t>
            </a:fld>
            <a:endParaRPr lang="nl-NL" dirty="0">
              <a:solidFill>
                <a:srgbClr val="59595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139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4758">
              <a:defRPr/>
            </a:pPr>
            <a:fld id="{FC8BD8E7-1312-41F3-99C4-6DA5AF891969}" type="slidenum">
              <a:rPr lang="nl-NL">
                <a:solidFill>
                  <a:srgbClr val="595959"/>
                </a:solidFill>
                <a:latin typeface="Calibri"/>
              </a:rPr>
              <a:pPr defTabSz="944758">
                <a:defRPr/>
              </a:pPr>
              <a:t>18</a:t>
            </a:fld>
            <a:endParaRPr lang="nl-NL" dirty="0">
              <a:solidFill>
                <a:srgbClr val="59595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650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4758">
              <a:defRPr/>
            </a:pPr>
            <a:fld id="{FC8BD8E7-1312-41F3-99C4-6DA5AF891969}" type="slidenum">
              <a:rPr lang="nl-NL">
                <a:solidFill>
                  <a:srgbClr val="595959"/>
                </a:solidFill>
                <a:latin typeface="Calibri"/>
              </a:rPr>
              <a:pPr defTabSz="944758">
                <a:defRPr/>
              </a:pPr>
              <a:t>2</a:t>
            </a:fld>
            <a:endParaRPr lang="nl-NL" dirty="0">
              <a:solidFill>
                <a:srgbClr val="59595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82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4758">
              <a:defRPr/>
            </a:pPr>
            <a:fld id="{FC8BD8E7-1312-41F3-99C4-6DA5AF891969}" type="slidenum">
              <a:rPr lang="nl-NL">
                <a:solidFill>
                  <a:srgbClr val="595959"/>
                </a:solidFill>
                <a:latin typeface="Calibri"/>
              </a:rPr>
              <a:pPr defTabSz="944758">
                <a:defRPr/>
              </a:pPr>
              <a:t>3</a:t>
            </a:fld>
            <a:endParaRPr lang="nl-NL" dirty="0">
              <a:solidFill>
                <a:srgbClr val="59595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775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0222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4758">
              <a:defRPr/>
            </a:pPr>
            <a:fld id="{FC8BD8E7-1312-41F3-99C4-6DA5AF891969}" type="slidenum">
              <a:rPr lang="nl-NL">
                <a:solidFill>
                  <a:srgbClr val="595959"/>
                </a:solidFill>
                <a:latin typeface="Calibri"/>
              </a:rPr>
              <a:pPr defTabSz="944758">
                <a:defRPr/>
              </a:pPr>
              <a:t>5</a:t>
            </a:fld>
            <a:endParaRPr lang="nl-NL" dirty="0">
              <a:solidFill>
                <a:srgbClr val="59595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696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4758">
              <a:defRPr/>
            </a:pPr>
            <a:fld id="{FC8BD8E7-1312-41F3-99C4-6DA5AF891969}" type="slidenum">
              <a:rPr lang="nl-NL">
                <a:solidFill>
                  <a:srgbClr val="595959"/>
                </a:solidFill>
                <a:latin typeface="Calibri"/>
              </a:rPr>
              <a:pPr defTabSz="944758">
                <a:defRPr/>
              </a:pPr>
              <a:t>6</a:t>
            </a:fld>
            <a:endParaRPr lang="nl-NL" dirty="0">
              <a:solidFill>
                <a:srgbClr val="59595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6474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4758">
              <a:defRPr/>
            </a:pPr>
            <a:fld id="{FC8BD8E7-1312-41F3-99C4-6DA5AF891969}" type="slidenum">
              <a:rPr lang="nl-NL">
                <a:solidFill>
                  <a:srgbClr val="595959"/>
                </a:solidFill>
                <a:latin typeface="Calibri"/>
              </a:rPr>
              <a:pPr defTabSz="944758">
                <a:defRPr/>
              </a:pPr>
              <a:t>7</a:t>
            </a:fld>
            <a:endParaRPr lang="nl-NL" dirty="0">
              <a:solidFill>
                <a:srgbClr val="59595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4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4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47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22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4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47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257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rtlCol="0"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dirty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2F187B-7C71-4F3F-AF12-1934E78512CE}" type="datetime1">
              <a:rPr lang="nl-NL" smtClean="0"/>
              <a:t>06-02-19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704E6C-2109-4B2F-B77C-31BBCA550BE3}" type="datetime1">
              <a:rPr lang="nl-NL" smtClean="0"/>
              <a:t>06-02-19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afbeelding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dirty="0"/>
              <a:t>Klik op het pictogram als u een afbeelding wilt toevoegen</a:t>
            </a:r>
          </a:p>
        </p:txBody>
      </p:sp>
      <p:sp>
        <p:nvSpPr>
          <p:cNvPr id="13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dirty="0"/>
              <a:t>Klik op het pictogram als u een afbeelding wilt toevoegen</a:t>
            </a:r>
          </a:p>
        </p:txBody>
      </p:sp>
      <p:sp>
        <p:nvSpPr>
          <p:cNvPr id="14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dirty="0"/>
              <a:t>Klik op het pictogram als u een afbeelding wilt toevoegen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81B5DA-2E01-48D3-8F73-5136EDA27B92}" type="datetime1">
              <a:rPr lang="nl-NL" smtClean="0"/>
              <a:t>06-02-19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58A67D-97C8-4806-9A00-B0E910DA0023}" type="datetime1">
              <a:rPr lang="nl-NL" smtClean="0"/>
              <a:t>06-02-19</a:t>
            </a:fld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4F0715-BA4C-45F7-9BF9-72A9A5F4F9CE}" type="datetime1">
              <a:rPr lang="nl-NL" smtClean="0"/>
              <a:t>06-02-19</a:t>
            </a:fld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FA6EEA-5DC6-438B-8085-01755BE53716}" type="datetime1">
              <a:rPr lang="nl-NL" smtClean="0"/>
              <a:t>06-02-19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3000"/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5FC928-7543-4F3A-B55E-AFB3B4F68F8F}" type="datetime1">
              <a:rPr lang="nl-NL" smtClean="0"/>
              <a:t>06-02-19</a:t>
            </a:fld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3AE85025-87CF-494A-AC5A-C197F6A48FD8}" type="datetime1">
              <a:rPr lang="nl-NL" smtClean="0"/>
              <a:t>06-02-19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nl-NL" smtClean="0"/>
              <a:pPr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diagramData" Target="../diagrams/data1.xml"/><Relationship Id="rId7" Type="http://schemas.openxmlformats.org/officeDocument/2006/relationships/diagramLayout" Target="../diagrams/layout1.xml"/><Relationship Id="rId8" Type="http://schemas.openxmlformats.org/officeDocument/2006/relationships/diagramQuickStyle" Target="../diagrams/quickStyle1.xml"/><Relationship Id="rId9" Type="http://schemas.openxmlformats.org/officeDocument/2006/relationships/diagramColors" Target="../diagrams/colors1.xml"/><Relationship Id="rId10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nl-NL" dirty="0"/>
              <a:t>NORDIC WALKING  OP en over DE OPENBARE WEG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nl-NL" dirty="0"/>
              <a:t>Op weg met/NAAR Een pragmatische aanpak</a:t>
            </a:r>
          </a:p>
        </p:txBody>
      </p:sp>
      <p:pic>
        <p:nvPicPr>
          <p:cNvPr id="16" name="Tijdelijke aanduiding voor afbeelding 15">
            <a:extLst>
              <a:ext uri="{FF2B5EF4-FFF2-40B4-BE49-F238E27FC236}">
                <a16:creationId xmlns:a16="http://schemas.microsoft.com/office/drawing/2014/main" xmlns="" id="{EBABE774-B105-4A62-AC08-93690BD9E36A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/>
          <a:srcRect t="32" b="3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34" name="Picture 10" descr="https://lh3.googleusercontent.com/ig-cNtuJnZBxLs07oghmvUWRrB489HesIahmTPQDXLCkhcjmjhllPpoBuCQ6l2ZSaW2fjoFsP2-lZZ7dY8G_V79X4Q5xsMirMlMtbcUeE5dpUzP-BE9MMXAbpJ8Wv2xgDJRiQAZbAY6qf2-zn9dk4eq3graX_rEGEya_-mkIG9u0e_ryt9qRx4rGxohg9slpCjrkaHxWIeq82EjTe8cKsnTBiHj2hICBxetOGHljk3DZkn3gHkhkFLqTjsFy-aGweAHSgNHC3K3V2T99kdQzzgLoLOIHjgwro2WsRONpt2-LCGcxlQeum90jPoBJ65xNT2ChX42_x5qALLibDQqLPA_fMnMVoGLJSmAFUSl41TJTeu2qmkbaQW6JBaXMJf1w-msD-cG3F2VIXm58RqTOu0bJODDO9zZnSTePuiCcbOSPgAmSk6O78qt9qew2gWKKxzUBv_h1yuvfgil9ARhaNJG2CVh54gvuACCllXwhbP1RtKY2l-wQv-VeEYSB-5q5xOm7MRw6L6LOgl6pxj64iHYxrXPOYvsL63wayhODDOs9arxF5_D0tOYUSSZ2YfObz7Wl2TnwTZ0l1_8i7yaia8Sxm41BC0zSSLxoPG66H3AU5DW9JVb-8WtwjU0-jd01RhesRD0LPOsJgb9_q9brfs2sG7VUUeEis4MjgoyLyhNrOiHP234_Y8GvqLLCPheIO6xZDFINEhaTPTKeo6Q=w1298-h869-no">
            <a:extLst>
              <a:ext uri="{FF2B5EF4-FFF2-40B4-BE49-F238E27FC236}">
                <a16:creationId xmlns:a16="http://schemas.microsoft.com/office/drawing/2014/main" xmlns="" id="{5A92869A-273A-49A7-B28D-493C8B706B92}"/>
              </a:ext>
            </a:extLst>
          </p:cNvPr>
          <p:cNvPicPr>
            <a:picLocks noGrp="1" noChangeAspect="1" noChangeArrowheads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1" r="2162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JE_s0f0zgojR85_aHqbGlN5xyezxPCe3-KfNmNLiDvjZQpyNLMsnYuzmbAdDZbKSY37U6sJjtWRIB4JA1HTJbveV3mlfbzx6dD7L93nkl9v1KF02h73IL8S6jg-WMLLA8K3OIgwSAPEZXABZ2YRqfp6hyx5s0OGmFhFG7QmFEdJaZvPqxhMJrXhrvHkZ6YBKr6lwCUVJLEyPuEKjF09Ia93nCOKwyhRDPX4yv3fV-ikj3BqKyN6_qiol77vWpjHOwGo0kYPXs5mNjT9_nGWxEanZWYF_D9ZnZbAabzRkKLkCLvjRr2atpva7OobUPBYSQ7RHkgpLFKG5ixPdkTqSXJnOqxwl2IbW5y-mkRX0n1tpArIXR4rLmgbj8RzBfudjmSofJssqgyxBqqv6fy8HSU-NzS-NBWM8M-BP2iGosUo6bFnX8t_mHSCYVkcqWqDb1IkKk3fcBHZjFDyjb69Q-a4eNB-MgivDYiFBZB7ehOledX5cfRbfUo_EChn2_XjduPzOR2PPdiRU6eYPxOoIFrvKocWgPjut7vZ9Ky4D41tDERltPA3LFaxTy_yTK4Arww5bN1XJLfUTgAAmBiYKtgUlrXg3DnMcMfNhgXSVJdVJt0xgtVBFfPKd00JrDO4A_6ApiI7kE3PmaxvqlJlKAZj3vm0DH5H84EHt0QVJnJYe00uJr6D2vdawr8xzDAOtr8Vaa8QxbM0WbdZKtY4=w1158-h869-no">
            <a:extLst>
              <a:ext uri="{FF2B5EF4-FFF2-40B4-BE49-F238E27FC236}">
                <a16:creationId xmlns:a16="http://schemas.microsoft.com/office/drawing/2014/main" xmlns="" id="{10E6907F-D7D9-433A-85E7-D2AE8BDD7422}"/>
              </a:ext>
            </a:extLst>
          </p:cNvPr>
          <p:cNvPicPr>
            <a:picLocks noGrp="1" noChangeAspect="1" noChangeArrowheads="1"/>
          </p:cNvPicPr>
          <p:nvPr>
            <p:ph type="pic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7" r="1822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nl-BE" dirty="0"/>
              <a:t>NORDIC WALKING  OP DE OPENBARE WEG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" indent="0" rtl="0">
              <a:buNone/>
            </a:pPr>
            <a:r>
              <a:rPr lang="nl-NL" sz="2400" b="1" u="sng" dirty="0"/>
              <a:t>Aanpak YNWA/1 – Vooraf</a:t>
            </a:r>
          </a:p>
          <a:p>
            <a:pPr marL="45720" indent="0" rtl="0">
              <a:buNone/>
            </a:pPr>
            <a:endParaRPr lang="nl-NL" sz="2400" b="1" dirty="0"/>
          </a:p>
          <a:p>
            <a:pPr lvl="1"/>
            <a:r>
              <a:rPr lang="nl-NL" sz="2000" dirty="0"/>
              <a:t>Richtlijnen</a:t>
            </a:r>
          </a:p>
          <a:p>
            <a:pPr lvl="1"/>
            <a:endParaRPr lang="nl-NL" sz="2000" dirty="0"/>
          </a:p>
          <a:p>
            <a:pPr lvl="1"/>
            <a:r>
              <a:rPr lang="nl-NL" sz="2000" dirty="0"/>
              <a:t>Communicatie</a:t>
            </a:r>
          </a:p>
          <a:p>
            <a:pPr lvl="1"/>
            <a:endParaRPr lang="nl-NL" sz="2000" dirty="0"/>
          </a:p>
          <a:p>
            <a:pPr lvl="1"/>
            <a:r>
              <a:rPr lang="nl-NL" sz="2000" dirty="0"/>
              <a:t>Herhaling</a:t>
            </a:r>
          </a:p>
          <a:p>
            <a:pPr lvl="1"/>
            <a:endParaRPr lang="nl-NL" sz="2000" dirty="0"/>
          </a:p>
          <a:p>
            <a:pPr lvl="1"/>
            <a:r>
              <a:rPr lang="nl-NL" sz="2000" dirty="0"/>
              <a:t>Risicoanalyse</a:t>
            </a:r>
          </a:p>
          <a:p>
            <a:pPr lvl="1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0EF0D581-DC4C-4EBF-BD29-D47A863BE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7018">
            <a:off x="4850075" y="1400175"/>
            <a:ext cx="1920347" cy="153153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95363A57-7DC6-435E-96A0-B2F139ADC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33069">
            <a:off x="6561397" y="1753999"/>
            <a:ext cx="2297191" cy="12926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569D863F-7B7A-429D-9953-2120CCB68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3152">
            <a:off x="8407333" y="2505076"/>
            <a:ext cx="1563328" cy="15144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DCA4D460-6D6E-40BC-8935-318F13035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077" y="4282136"/>
            <a:ext cx="2018674" cy="167227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10EBF644-D587-4493-AAAE-BE48160C3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4195" y="3399115"/>
            <a:ext cx="4337539" cy="43285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4BDE3F24-E965-4AF2-ACDF-76A40EE6E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4195" y="2691346"/>
            <a:ext cx="2636106" cy="43285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2BA1ED4A-D468-4A35-B1B8-9E9605A9E1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3543" y="4183857"/>
            <a:ext cx="2835367" cy="43285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09D7708F-9DDB-4645-8F87-EFE070226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3543" y="4968599"/>
            <a:ext cx="4541331" cy="43285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4344AF19-DC83-4608-B4AC-7CDE7E665C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5113" y="3759474"/>
            <a:ext cx="1293454" cy="129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7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nl-BE" dirty="0"/>
              <a:t>NORDIC WALKING  OP DE OPENBARE WEG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524000" y="1704977"/>
            <a:ext cx="8039100" cy="352424"/>
          </a:xfrm>
        </p:spPr>
        <p:txBody>
          <a:bodyPr rtlCol="0">
            <a:noAutofit/>
          </a:bodyPr>
          <a:lstStyle/>
          <a:p>
            <a:pPr marL="45720" indent="0">
              <a:buNone/>
            </a:pPr>
            <a:r>
              <a:rPr lang="nl-NL" sz="2400" b="1" u="sng" dirty="0"/>
              <a:t>Aanpak YNWA/2 - Plaats op openbare weg - Algemene regel  </a:t>
            </a:r>
          </a:p>
        </p:txBody>
      </p:sp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xmlns="" id="{CFB9FD9F-914C-4F23-96DF-2FE3D2911A9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01128710"/>
              </p:ext>
            </p:extLst>
          </p:nvPr>
        </p:nvGraphicFramePr>
        <p:xfrm>
          <a:off x="1724025" y="2190748"/>
          <a:ext cx="7477125" cy="379605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00375">
                  <a:extLst>
                    <a:ext uri="{9D8B030D-6E8A-4147-A177-3AD203B41FA5}">
                      <a16:colId xmlns:a16="http://schemas.microsoft.com/office/drawing/2014/main" xmlns="" val="3276350694"/>
                    </a:ext>
                  </a:extLst>
                </a:gridCol>
                <a:gridCol w="2562225">
                  <a:extLst>
                    <a:ext uri="{9D8B030D-6E8A-4147-A177-3AD203B41FA5}">
                      <a16:colId xmlns:a16="http://schemas.microsoft.com/office/drawing/2014/main" xmlns="" val="1351873894"/>
                    </a:ext>
                  </a:extLst>
                </a:gridCol>
                <a:gridCol w="1914525">
                  <a:extLst>
                    <a:ext uri="{9D8B030D-6E8A-4147-A177-3AD203B41FA5}">
                      <a16:colId xmlns:a16="http://schemas.microsoft.com/office/drawing/2014/main" xmlns="" val="2510196120"/>
                    </a:ext>
                  </a:extLst>
                </a:gridCol>
              </a:tblGrid>
              <a:tr h="448286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Outside/inside</a:t>
                      </a:r>
                    </a:p>
                    <a:p>
                      <a:pPr algn="ctr" rtl="0"/>
                      <a:r>
                        <a:rPr lang="nl-NL" sz="2000" dirty="0"/>
                        <a:t>Volgorde van prioriteit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Deel openbare weg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Opmerkingen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43497625"/>
                  </a:ext>
                </a:extLst>
              </a:tr>
              <a:tr h="442145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Voetpad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b="1" i="1" dirty="0"/>
                        <a:t>Streefdoel!!!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25437883"/>
                  </a:ext>
                </a:extLst>
              </a:tr>
              <a:tr h="442145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Voorbehouden deel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Borden D9/D10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39644409"/>
                  </a:ext>
                </a:extLst>
              </a:tr>
              <a:tr h="442145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Verhoogde berm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begaanbaar?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31446672"/>
                  </a:ext>
                </a:extLst>
              </a:tr>
              <a:tr h="442145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Gelijkgrondse berm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begaanbaar?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35311088"/>
                  </a:ext>
                </a:extLst>
              </a:tr>
              <a:tr h="442145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Fietspad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Voorrang!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4921490"/>
                  </a:ext>
                </a:extLst>
              </a:tr>
              <a:tr h="442145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Parkeerzones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Niet vermeld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23922591"/>
                  </a:ext>
                </a:extLst>
              </a:tr>
              <a:tr h="442145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Rijbaan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b="1" i="1" dirty="0"/>
                        <a:t>Uiterste nood!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62650263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A1E47BB9-3C46-4A98-9AD0-00ADA9E5C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150" y="2266950"/>
            <a:ext cx="1146625" cy="11620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B8464756-E94E-4272-9036-39B53893B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150" y="3455364"/>
            <a:ext cx="1266825" cy="12668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135D33EE-21F4-4790-94B5-6506871A7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61816" y="4200962"/>
            <a:ext cx="3138828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009C6EA2-9BCD-49D2-96EB-51206A990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14310">
            <a:off x="8475698" y="1220304"/>
            <a:ext cx="1373718" cy="12338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nl-BE" dirty="0"/>
              <a:t>NORDIC WALKING  OP DE OPENBARE WEG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7143749" cy="1143000"/>
          </a:xfrm>
        </p:spPr>
        <p:txBody>
          <a:bodyPr rtlCol="0">
            <a:normAutofit fontScale="92500" lnSpcReduction="10000"/>
          </a:bodyPr>
          <a:lstStyle/>
          <a:p>
            <a:pPr marL="45720" indent="0">
              <a:buNone/>
            </a:pPr>
            <a:r>
              <a:rPr lang="nl-NL" sz="2600" b="1" u="sng" dirty="0"/>
              <a:t>Aanpak YNWA/2 - Links/rechts</a:t>
            </a:r>
          </a:p>
          <a:p>
            <a:pPr lvl="1"/>
            <a:r>
              <a:rPr lang="nl-NL" sz="2400" dirty="0"/>
              <a:t>Uitgangspunt</a:t>
            </a:r>
          </a:p>
          <a:p>
            <a:pPr lvl="1"/>
            <a:r>
              <a:rPr lang="nl-NL" sz="2400" dirty="0"/>
              <a:t>Overzicht</a:t>
            </a:r>
          </a:p>
          <a:p>
            <a:pPr rtl="0"/>
            <a:endParaRPr lang="nl-NL" dirty="0"/>
          </a:p>
        </p:txBody>
      </p:sp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xmlns="" id="{CFB9FD9F-914C-4F23-96DF-2FE3D2911A9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40107929"/>
              </p:ext>
            </p:extLst>
          </p:nvPr>
        </p:nvGraphicFramePr>
        <p:xfrm>
          <a:off x="1714500" y="2743200"/>
          <a:ext cx="8953500" cy="3505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xmlns="" val="3276350694"/>
                    </a:ext>
                  </a:extLst>
                </a:gridCol>
                <a:gridCol w="3343275">
                  <a:extLst>
                    <a:ext uri="{9D8B030D-6E8A-4147-A177-3AD203B41FA5}">
                      <a16:colId xmlns:a16="http://schemas.microsoft.com/office/drawing/2014/main" xmlns="" val="1351873894"/>
                    </a:ext>
                  </a:extLst>
                </a:gridCol>
                <a:gridCol w="3362325">
                  <a:extLst>
                    <a:ext uri="{9D8B030D-6E8A-4147-A177-3AD203B41FA5}">
                      <a16:colId xmlns:a16="http://schemas.microsoft.com/office/drawing/2014/main" xmlns="" val="2510196120"/>
                    </a:ext>
                  </a:extLst>
                </a:gridCol>
              </a:tblGrid>
              <a:tr h="388441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Veiligheidsaspect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Links/rechts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Opmerkingen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43497625"/>
                  </a:ext>
                </a:extLst>
              </a:tr>
              <a:tr h="593428"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Wegen </a:t>
                      </a:r>
                      <a:r>
                        <a:rPr lang="nl-NL" sz="2000" b="1" i="1" dirty="0"/>
                        <a:t>zonder</a:t>
                      </a:r>
                      <a:r>
                        <a:rPr lang="nl-NL" sz="2000" dirty="0"/>
                        <a:t> manifest gevaar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b="1" i="1" dirty="0"/>
                        <a:t>In principe </a:t>
                      </a:r>
                      <a:r>
                        <a:rPr lang="nl-NL" sz="2000" b="1" i="1" u="sng" dirty="0"/>
                        <a:t>rechts</a:t>
                      </a:r>
                      <a:r>
                        <a:rPr lang="nl-NL" sz="2000" dirty="0"/>
                        <a:t> op de rijbaan, Max. per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Safety + soc; </a:t>
                      </a:r>
                      <a:r>
                        <a:rPr lang="nl-BE" sz="2000" dirty="0"/>
                        <a:t>begeleider evt. op 50 m (ook vr. “Bijz. stat”) </a:t>
                      </a:r>
                      <a:endParaRPr lang="nl-NL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2543788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Wegen </a:t>
                      </a:r>
                      <a:r>
                        <a:rPr lang="nl-NL" sz="2000" b="1" i="1" u="none" dirty="0"/>
                        <a:t>met</a:t>
                      </a:r>
                      <a:r>
                        <a:rPr lang="nl-NL" sz="2000" dirty="0"/>
                        <a:t> manifest gevaar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principe </a:t>
                      </a:r>
                      <a:r>
                        <a:rPr kumimoji="0" lang="nl-NL" sz="2000" b="1" i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links</a:t>
                      </a:r>
                      <a:r>
                        <a:rPr kumimoji="0" lang="nl-NL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op de rijbaan, achter elkaar</a:t>
                      </a:r>
                      <a:endParaRPr lang="nl-NL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Soc. Aspect: Max. vermijden!</a:t>
                      </a:r>
                    </a:p>
                    <a:p>
                      <a:pPr algn="l" rtl="0"/>
                      <a:endParaRPr lang="nl-NL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39644409"/>
                  </a:ext>
                </a:extLst>
              </a:tr>
              <a:tr h="696298"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Indien een zijde niet veilig 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b="0" i="0" u="none" dirty="0"/>
                        <a:t>Overige zijde (links of rechts) </a:t>
                      </a:r>
                      <a:r>
                        <a:rPr lang="nl-NL" sz="2000" dirty="0"/>
                        <a:t>op de rijbaan, achter elkaar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Soc. Aspect: Max. vermijden!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31446672"/>
                  </a:ext>
                </a:extLst>
              </a:tr>
              <a:tr h="383119">
                <a:tc>
                  <a:txBody>
                    <a:bodyPr/>
                    <a:lstStyle/>
                    <a:p>
                      <a:pPr algn="l" rtl="0"/>
                      <a:r>
                        <a:rPr lang="nl-BE" sz="2000" dirty="0"/>
                        <a:t>Land. onverharde-, veld- en boswegen</a:t>
                      </a:r>
                      <a:endParaRPr lang="nl-NL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Hele breedte; bij verkeer: </a:t>
                      </a:r>
                      <a:r>
                        <a:rPr kumimoji="0" lang="nl-NL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principe </a:t>
                      </a:r>
                      <a:r>
                        <a:rPr kumimoji="0" lang="nl-NL" sz="2000" b="1" i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naar rechts aansluiten</a:t>
                      </a:r>
                      <a:endParaRPr lang="nl-NL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Waakzaamheid begeleiders!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35311088"/>
                  </a:ext>
                </a:extLst>
              </a:tr>
            </a:tbl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9C389EF1-52D3-4E7B-9984-7EEA3576B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16543">
            <a:off x="9649854" y="1501048"/>
            <a:ext cx="1571915" cy="111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5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nl-BE" dirty="0"/>
              <a:t>NORDIC WALKING  OP DE OPENBARE WEG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57325" y="1714500"/>
            <a:ext cx="9020175" cy="390525"/>
          </a:xfrm>
        </p:spPr>
        <p:txBody>
          <a:bodyPr rtlCol="0">
            <a:normAutofit fontScale="77500" lnSpcReduction="20000"/>
          </a:bodyPr>
          <a:lstStyle/>
          <a:p>
            <a:pPr marL="45720" indent="0">
              <a:buNone/>
            </a:pPr>
            <a:r>
              <a:rPr lang="nl-NL" sz="3100" b="1" u="sng" dirty="0"/>
              <a:t>Aanpak YNWA/3 - Plaats op openbare weg – Bijzondere gevallen</a:t>
            </a:r>
          </a:p>
          <a:p>
            <a:pPr rtl="0"/>
            <a:endParaRPr lang="nl-NL" dirty="0"/>
          </a:p>
        </p:txBody>
      </p:sp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xmlns="" id="{CFB9FD9F-914C-4F23-96DF-2FE3D2911A9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35063655"/>
              </p:ext>
            </p:extLst>
          </p:nvPr>
        </p:nvGraphicFramePr>
        <p:xfrm>
          <a:off x="1638300" y="2200275"/>
          <a:ext cx="8724901" cy="293369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3276350694"/>
                    </a:ext>
                  </a:extLst>
                </a:gridCol>
                <a:gridCol w="3552825">
                  <a:extLst>
                    <a:ext uri="{9D8B030D-6E8A-4147-A177-3AD203B41FA5}">
                      <a16:colId xmlns:a16="http://schemas.microsoft.com/office/drawing/2014/main" xmlns="" val="1351873894"/>
                    </a:ext>
                  </a:extLst>
                </a:gridCol>
                <a:gridCol w="3648076">
                  <a:extLst>
                    <a:ext uri="{9D8B030D-6E8A-4147-A177-3AD203B41FA5}">
                      <a16:colId xmlns:a16="http://schemas.microsoft.com/office/drawing/2014/main" xmlns="" val="2510196120"/>
                    </a:ext>
                  </a:extLst>
                </a:gridCol>
              </a:tblGrid>
              <a:tr h="699739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Gevallen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Intentie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Opmerking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43497625"/>
                  </a:ext>
                </a:extLst>
              </a:tr>
              <a:tr h="1116980"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Opsplitsing groep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Bewust: met/zonder begeleider</a:t>
                      </a:r>
                      <a:endParaRPr lang="nl-NL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principe </a:t>
                      </a:r>
                      <a:r>
                        <a:rPr kumimoji="0" lang="nl-NL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links en achter elkaar</a:t>
                      </a:r>
                    </a:p>
                    <a:p>
                      <a:pPr algn="l" rtl="0"/>
                      <a:endParaRPr lang="nl-NL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31446672"/>
                  </a:ext>
                </a:extLst>
              </a:tr>
              <a:tr h="1116980">
                <a:tc>
                  <a:txBody>
                    <a:bodyPr/>
                    <a:lstStyle/>
                    <a:p>
                      <a:pPr algn="l" rtl="0"/>
                      <a:endParaRPr lang="nl-NL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Onbewust: uitrekking groep</a:t>
                      </a:r>
                      <a:endParaRPr lang="nl-NL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Aansluiten of grote groep vooraf bewust opsplitsen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35311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0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009C6EA2-9BCD-49D2-96EB-51206A990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14310">
            <a:off x="8475698" y="1220304"/>
            <a:ext cx="1373718" cy="12338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nl-BE" dirty="0"/>
              <a:t>NORDIC WALKING  OP DE OPENBARE WEG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7143749" cy="1143000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nl-NL" sz="2600" b="1" u="sng" dirty="0"/>
              <a:t>Aanpak YNWA/4 - Oversteken</a:t>
            </a:r>
          </a:p>
          <a:p>
            <a:pPr marL="365760" lvl="1" indent="0">
              <a:buNone/>
            </a:pPr>
            <a:endParaRPr lang="nl-NL" sz="2400" dirty="0"/>
          </a:p>
          <a:p>
            <a:pPr rtl="0"/>
            <a:endParaRPr lang="nl-NL" dirty="0"/>
          </a:p>
        </p:txBody>
      </p:sp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xmlns="" id="{CFB9FD9F-914C-4F23-96DF-2FE3D2911A9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06584675"/>
              </p:ext>
            </p:extLst>
          </p:nvPr>
        </p:nvGraphicFramePr>
        <p:xfrm>
          <a:off x="1628775" y="2286001"/>
          <a:ext cx="9039224" cy="349008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69422">
                  <a:extLst>
                    <a:ext uri="{9D8B030D-6E8A-4147-A177-3AD203B41FA5}">
                      <a16:colId xmlns:a16="http://schemas.microsoft.com/office/drawing/2014/main" xmlns="" val="3276350694"/>
                    </a:ext>
                  </a:extLst>
                </a:gridCol>
                <a:gridCol w="3375285">
                  <a:extLst>
                    <a:ext uri="{9D8B030D-6E8A-4147-A177-3AD203B41FA5}">
                      <a16:colId xmlns:a16="http://schemas.microsoft.com/office/drawing/2014/main" xmlns="" val="1351873894"/>
                    </a:ext>
                  </a:extLst>
                </a:gridCol>
                <a:gridCol w="3394517">
                  <a:extLst>
                    <a:ext uri="{9D8B030D-6E8A-4147-A177-3AD203B41FA5}">
                      <a16:colId xmlns:a16="http://schemas.microsoft.com/office/drawing/2014/main" xmlns="" val="2510196120"/>
                    </a:ext>
                  </a:extLst>
                </a:gridCol>
              </a:tblGrid>
              <a:tr h="535292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Plaats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Wijze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Opmerkingen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43497625"/>
                  </a:ext>
                </a:extLst>
              </a:tr>
              <a:tr h="864701">
                <a:tc>
                  <a:txBody>
                    <a:bodyPr/>
                    <a:lstStyle/>
                    <a:p>
                      <a:r>
                        <a:rPr lang="nl-BE" sz="2000" dirty="0"/>
                        <a:t>Algemeen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“Niet stoppen”; uitz. Rood!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Niet aandringen!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Verzamel: compact+ duidelijk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25437883"/>
                  </a:ext>
                </a:extLst>
              </a:tr>
              <a:tr h="535292"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Aan verkeerslicht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“Rood=stoppen”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Verzamel tot groen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39644409"/>
                  </a:ext>
                </a:extLst>
              </a:tr>
              <a:tr h="853764"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Op VOP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&lt;30m en meer, intentie, oogcontact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Verzamel, armen gespreid, aangezicht en omkijken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31446672"/>
                  </a:ext>
                </a:extLst>
              </a:tr>
              <a:tr h="535292"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Daarbuiten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Weg vrij, voorzichtig, haaks, compact, tech. “tegelijk”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Twee kanten zichtbaar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35311088"/>
                  </a:ext>
                </a:extLst>
              </a:tr>
            </a:tbl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9C389EF1-52D3-4E7B-9984-7EEA3576B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16543">
            <a:off x="9777268" y="932355"/>
            <a:ext cx="1571915" cy="111270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74EAC3E0-420F-4862-A65D-6645381C9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48032" y="4051672"/>
            <a:ext cx="3015985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1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009C6EA2-9BCD-49D2-96EB-51206A990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14310">
            <a:off x="8475698" y="1220304"/>
            <a:ext cx="1373718" cy="12338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nl-BE" dirty="0"/>
              <a:t>NORDIC WALKING  OP DE OPENBARE WEG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7143749" cy="1143000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nl-NL" sz="2600" b="1" u="sng" dirty="0"/>
              <a:t>Aanpak YNWA/ - Oversteken – “Allemaal samen”</a:t>
            </a:r>
          </a:p>
          <a:p>
            <a:pPr marL="365760" lvl="1" indent="0">
              <a:buNone/>
            </a:pPr>
            <a:endParaRPr lang="nl-NL" sz="2400" dirty="0"/>
          </a:p>
          <a:p>
            <a:pPr rtl="0"/>
            <a:endParaRPr lang="nl-NL" dirty="0"/>
          </a:p>
        </p:txBody>
      </p:sp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xmlns="" id="{CFB9FD9F-914C-4F23-96DF-2FE3D2911A9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65600090"/>
              </p:ext>
            </p:extLst>
          </p:nvPr>
        </p:nvGraphicFramePr>
        <p:xfrm>
          <a:off x="1628775" y="2286001"/>
          <a:ext cx="9039224" cy="332434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3276350694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xmlns="" val="1351873894"/>
                    </a:ext>
                  </a:extLst>
                </a:gridCol>
                <a:gridCol w="5495924">
                  <a:extLst>
                    <a:ext uri="{9D8B030D-6E8A-4147-A177-3AD203B41FA5}">
                      <a16:colId xmlns:a16="http://schemas.microsoft.com/office/drawing/2014/main" xmlns="" val="2510196120"/>
                    </a:ext>
                  </a:extLst>
                </a:gridCol>
              </a:tblGrid>
              <a:tr h="535292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Stap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Wat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Opmerkingen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43497625"/>
                  </a:ext>
                </a:extLst>
              </a:tr>
              <a:tr h="864701">
                <a:tc>
                  <a:txBody>
                    <a:bodyPr/>
                    <a:lstStyle/>
                    <a:p>
                      <a:pPr algn="ctr"/>
                      <a:r>
                        <a:rPr lang="nl-BE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Briefing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Groep briefen hoe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25437883"/>
                  </a:ext>
                </a:extLst>
              </a:tr>
              <a:tr h="535292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Plaats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Lang stuk rechte baan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39644409"/>
                  </a:ext>
                </a:extLst>
              </a:tr>
              <a:tr h="853764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Rij(en)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Walkers achter elkaar, per 1 of 2 op voetpad/berm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31446672"/>
                  </a:ext>
                </a:extLst>
              </a:tr>
              <a:tr h="535292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Verzamelen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Stilleggen groep en aansluiten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35311088"/>
                  </a:ext>
                </a:extLst>
              </a:tr>
            </a:tbl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9C389EF1-52D3-4E7B-9984-7EEA3576B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16543">
            <a:off x="9882041" y="1043848"/>
            <a:ext cx="1571915" cy="111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3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009C6EA2-9BCD-49D2-96EB-51206A990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14310">
            <a:off x="8475698" y="1220304"/>
            <a:ext cx="1373718" cy="12338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nl-BE" dirty="0"/>
              <a:t>NORDIC WALKING  OP DE OPENBARE WEG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7143749" cy="1143000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nl-NL" sz="2600" b="1" u="sng" dirty="0"/>
              <a:t>Aanpak YNWA/ - Oversteken – “Allemaal samen”</a:t>
            </a:r>
          </a:p>
          <a:p>
            <a:pPr marL="365760" lvl="1" indent="0">
              <a:buNone/>
            </a:pPr>
            <a:endParaRPr lang="nl-NL" sz="2400" dirty="0"/>
          </a:p>
          <a:p>
            <a:pPr rtl="0"/>
            <a:endParaRPr lang="nl-NL" dirty="0"/>
          </a:p>
        </p:txBody>
      </p:sp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xmlns="" id="{CFB9FD9F-914C-4F23-96DF-2FE3D2911A9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83738294"/>
              </p:ext>
            </p:extLst>
          </p:nvPr>
        </p:nvGraphicFramePr>
        <p:xfrm>
          <a:off x="1628775" y="2286001"/>
          <a:ext cx="9039224" cy="332434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3276350694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xmlns="" val="1351873894"/>
                    </a:ext>
                  </a:extLst>
                </a:gridCol>
                <a:gridCol w="5495924">
                  <a:extLst>
                    <a:ext uri="{9D8B030D-6E8A-4147-A177-3AD203B41FA5}">
                      <a16:colId xmlns:a16="http://schemas.microsoft.com/office/drawing/2014/main" xmlns="" val="2510196120"/>
                    </a:ext>
                  </a:extLst>
                </a:gridCol>
              </a:tblGrid>
              <a:tr h="535292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Stap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Wat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Opmerkingen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43497625"/>
                  </a:ext>
                </a:extLst>
              </a:tr>
              <a:tr h="864701">
                <a:tc>
                  <a:txBody>
                    <a:bodyPr/>
                    <a:lstStyle/>
                    <a:p>
                      <a:pPr algn="ctr"/>
                      <a:r>
                        <a:rPr lang="nl-BE" sz="2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Veilig?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Begeleider voor/achter checken verkeer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25437883"/>
                  </a:ext>
                </a:extLst>
              </a:tr>
              <a:tr h="535292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Overleg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Beide begeleiders bevestigen veiligheid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39644409"/>
                  </a:ext>
                </a:extLst>
              </a:tr>
              <a:tr h="853764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Sein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Eén begeleider geeft sein tot oversteken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31446672"/>
                  </a:ext>
                </a:extLst>
              </a:tr>
              <a:tr h="535292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Uitvoering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Iedereen steekt tegelijkertijd over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35311088"/>
                  </a:ext>
                </a:extLst>
              </a:tr>
            </a:tbl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9C389EF1-52D3-4E7B-9984-7EEA3576B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16543">
            <a:off x="9882040" y="1043848"/>
            <a:ext cx="1571915" cy="111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0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B559654A-9040-4A18-B0AB-1AD16FE8C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2413">
            <a:off x="8778682" y="987620"/>
            <a:ext cx="2407207" cy="240720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nl-BE" dirty="0"/>
              <a:t>NORDIC WALKING  OP DE OPENBARE WEG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7143749" cy="1143000"/>
          </a:xfrm>
        </p:spPr>
        <p:txBody>
          <a:bodyPr rtlCol="0">
            <a:normAutofit fontScale="92500" lnSpcReduction="10000"/>
          </a:bodyPr>
          <a:lstStyle/>
          <a:p>
            <a:pPr marL="45720" indent="0" rtl="0">
              <a:buNone/>
            </a:pPr>
            <a:r>
              <a:rPr lang="nl-NL" sz="2600" b="1" u="sng" dirty="0"/>
              <a:t>Aanpak YNWA/4 - Veiligheidsbriefings </a:t>
            </a:r>
          </a:p>
          <a:p>
            <a:pPr lvl="1"/>
            <a:r>
              <a:rPr lang="nl-NL" sz="2400" dirty="0"/>
              <a:t>Belang </a:t>
            </a:r>
          </a:p>
          <a:p>
            <a:pPr lvl="1"/>
            <a:r>
              <a:rPr lang="nl-NL" sz="2400" dirty="0"/>
              <a:t>Overzicht elementen</a:t>
            </a:r>
          </a:p>
          <a:p>
            <a:pPr rtl="0"/>
            <a:endParaRPr lang="nl-NL" dirty="0"/>
          </a:p>
        </p:txBody>
      </p:sp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xmlns="" id="{CFB9FD9F-914C-4F23-96DF-2FE3D2911A9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18045284"/>
              </p:ext>
            </p:extLst>
          </p:nvPr>
        </p:nvGraphicFramePr>
        <p:xfrm>
          <a:off x="1828800" y="3357563"/>
          <a:ext cx="8953500" cy="218564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52775">
                  <a:extLst>
                    <a:ext uri="{9D8B030D-6E8A-4147-A177-3AD203B41FA5}">
                      <a16:colId xmlns:a16="http://schemas.microsoft.com/office/drawing/2014/main" xmlns="" val="3276350694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xmlns="" val="1351873894"/>
                    </a:ext>
                  </a:extLst>
                </a:gridCol>
                <a:gridCol w="3762375">
                  <a:extLst>
                    <a:ext uri="{9D8B030D-6E8A-4147-A177-3AD203B41FA5}">
                      <a16:colId xmlns:a16="http://schemas.microsoft.com/office/drawing/2014/main" xmlns="" val="2510196120"/>
                    </a:ext>
                  </a:extLst>
                </a:gridCol>
              </a:tblGrid>
              <a:tr h="448286"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Mnemotechnisch middel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Elementen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l-NL" sz="2000" dirty="0"/>
                        <a:t>Toelichting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43497625"/>
                  </a:ext>
                </a:extLst>
              </a:tr>
              <a:tr h="442145">
                <a:tc>
                  <a:txBody>
                    <a:bodyPr/>
                    <a:lstStyle/>
                    <a:p>
                      <a:pPr algn="ctr" rtl="0"/>
                      <a:r>
                        <a:rPr lang="nl-NL" sz="3200" b="1" i="1" dirty="0"/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Regels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Belangrijkste verkeersregels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25437883"/>
                  </a:ext>
                </a:extLst>
              </a:tr>
              <a:tr h="442145">
                <a:tc>
                  <a:txBody>
                    <a:bodyPr/>
                    <a:lstStyle/>
                    <a:p>
                      <a:pPr algn="ctr" rtl="0"/>
                      <a:r>
                        <a:rPr lang="nl-NL" sz="3200" b="1" i="1" dirty="0"/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Instructies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Instructies begeleiders opvolgen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39644409"/>
                  </a:ext>
                </a:extLst>
              </a:tr>
              <a:tr h="442145">
                <a:tc>
                  <a:txBody>
                    <a:bodyPr/>
                    <a:lstStyle/>
                    <a:p>
                      <a:pPr algn="ctr" rtl="0"/>
                      <a:r>
                        <a:rPr lang="nl-NL" sz="3200" b="1" i="1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Afspraken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000" dirty="0"/>
                        <a:t>Afspraken begeleiders/walkers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3144667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81734CFD-695D-4E0A-832A-9ADB49721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0748">
            <a:off x="4733844" y="2015026"/>
            <a:ext cx="1143000" cy="1143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790B63E5-95CF-4135-9882-63F3EE81D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030" y="1723047"/>
            <a:ext cx="1996232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8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nl-BE" dirty="0"/>
              <a:t>NORDIC WALKING  OP DE OPENBARE WEG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00275" y="1714500"/>
            <a:ext cx="7419976" cy="3686176"/>
          </a:xfrm>
        </p:spPr>
        <p:txBody>
          <a:bodyPr rtlCol="0"/>
          <a:lstStyle/>
          <a:p>
            <a:pPr rtl="0"/>
            <a:endParaRPr lang="nl-NL" dirty="0"/>
          </a:p>
          <a:p>
            <a:pPr marL="45720" indent="0">
              <a:buNone/>
            </a:pPr>
            <a:endParaRPr lang="nl-NL" sz="2800" dirty="0"/>
          </a:p>
          <a:p>
            <a:pPr marL="45720" indent="0">
              <a:buNone/>
            </a:pPr>
            <a:r>
              <a:rPr lang="nl-NL" sz="2800" dirty="0"/>
              <a:t>Question time</a:t>
            </a:r>
          </a:p>
          <a:p>
            <a:pPr marL="45720" indent="0">
              <a:buNone/>
            </a:pPr>
            <a:endParaRPr lang="nl-NL" dirty="0"/>
          </a:p>
          <a:p>
            <a:pPr marL="45720" indent="0">
              <a:buNone/>
            </a:pPr>
            <a:endParaRPr lang="nl-NL" dirty="0"/>
          </a:p>
        </p:txBody>
      </p:sp>
      <p:pic>
        <p:nvPicPr>
          <p:cNvPr id="2052" name="Picture 4" descr="Afbeeldingsresultaat voor pictogram vraagteken">
            <a:extLst>
              <a:ext uri="{FF2B5EF4-FFF2-40B4-BE49-F238E27FC236}">
                <a16:creationId xmlns:a16="http://schemas.microsoft.com/office/drawing/2014/main" xmlns="" id="{F9B757C9-5A18-472F-A69C-4D8D7009B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4" y="2057400"/>
            <a:ext cx="3449172" cy="334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9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EE2B5F8D-4C79-4D86-B45F-FB522048B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704" y="2577849"/>
            <a:ext cx="1629863" cy="170230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nl-BE" dirty="0"/>
              <a:t>NORDIC WALKING  OP DE OPENBARE WEG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714500"/>
            <a:ext cx="9144000" cy="3924300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endParaRPr lang="nl-NL" sz="2400" b="1" u="sng" dirty="0"/>
          </a:p>
          <a:p>
            <a:pPr lvl="1"/>
            <a:endParaRPr lang="nl-NL" sz="2200" dirty="0"/>
          </a:p>
          <a:p>
            <a:pPr rtl="0"/>
            <a:endParaRPr lang="nl-NL" sz="2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A00F1D3-863F-43D6-99F4-87C293BDB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6405">
            <a:off x="1983101" y="4260559"/>
            <a:ext cx="2402629" cy="159459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46D2D91D-F13D-4259-AC7A-3C6D5EE9A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53" y="4471016"/>
            <a:ext cx="2467022" cy="170089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C2B16A7F-C63C-4264-AF53-2213BAB119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03835">
            <a:off x="7420340" y="4144017"/>
            <a:ext cx="2391887" cy="159680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C78699D6-B428-4D9C-BD11-6BE46BA23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62595">
            <a:off x="1989059" y="1894929"/>
            <a:ext cx="2450251" cy="159143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CBBF1B65-B722-40BF-9DE5-B226536E4B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01971">
            <a:off x="7436273" y="1782087"/>
            <a:ext cx="2615197" cy="162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nl-BE" dirty="0"/>
              <a:t>NORDIC WALKING  OP DE OPENBARE WEG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714500"/>
            <a:ext cx="9144000" cy="3924300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endParaRPr lang="nl-NL" sz="2400" b="1" u="sng" dirty="0"/>
          </a:p>
          <a:p>
            <a:pPr lvl="1"/>
            <a:r>
              <a:rPr lang="nl-NL" sz="2200" dirty="0"/>
              <a:t>Waar stappen? Altijd?</a:t>
            </a:r>
          </a:p>
          <a:p>
            <a:pPr lvl="1"/>
            <a:r>
              <a:rPr lang="nl-NL" sz="2200" dirty="0"/>
              <a:t>Links of rechts stappen in de gevolgde richting? </a:t>
            </a:r>
            <a:r>
              <a:rPr lang="nl-BE" sz="2200" dirty="0"/>
              <a:t>Altijd?</a:t>
            </a:r>
          </a:p>
          <a:p>
            <a:pPr lvl="1"/>
            <a:r>
              <a:rPr lang="nl-NL" sz="2200" dirty="0"/>
              <a:t>In alle omstandigheden? Dag en nacht zo?</a:t>
            </a:r>
          </a:p>
          <a:p>
            <a:pPr lvl="1"/>
            <a:r>
              <a:rPr lang="nl-NL" sz="2200" dirty="0"/>
              <a:t>Hoe oversteken? Altijd?</a:t>
            </a:r>
          </a:p>
          <a:p>
            <a:pPr lvl="1"/>
            <a:r>
              <a:rPr lang="nl-NL" sz="2200" dirty="0"/>
              <a:t>Hoe iedereen meekrijgen?</a:t>
            </a:r>
          </a:p>
          <a:p>
            <a:pPr lvl="1"/>
            <a:r>
              <a:rPr lang="nl-NL" sz="2200" dirty="0"/>
              <a:t>…</a:t>
            </a:r>
          </a:p>
          <a:p>
            <a:pPr lvl="1"/>
            <a:endParaRPr lang="nl-NL" sz="2200" dirty="0"/>
          </a:p>
          <a:p>
            <a:pPr rtl="0"/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39430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nl-BE" dirty="0"/>
              <a:t>NORDIC WALKING  OP DE OPENBARE WEG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45720" indent="0">
              <a:buNone/>
            </a:pPr>
            <a:r>
              <a:rPr lang="nl-BE" sz="2400" b="1" i="1" dirty="0">
                <a:solidFill>
                  <a:srgbClr val="C00000"/>
                </a:solidFill>
              </a:rPr>
              <a:t>Op weg met/naar - een pragmatische aanpak…</a:t>
            </a:r>
          </a:p>
          <a:p>
            <a:pPr marL="45720" indent="0" rtl="0">
              <a:buNone/>
            </a:pPr>
            <a:r>
              <a:rPr lang="nl-NL" sz="2400" b="1" i="1" u="sng" dirty="0"/>
              <a:t>Schema</a:t>
            </a:r>
          </a:p>
          <a:p>
            <a:r>
              <a:rPr lang="nl-NL" sz="2400" dirty="0"/>
              <a:t>Probleemstelling</a:t>
            </a:r>
          </a:p>
          <a:p>
            <a:pPr rtl="0"/>
            <a:endParaRPr lang="nl-NL" sz="2400" dirty="0"/>
          </a:p>
          <a:p>
            <a:pPr rtl="0"/>
            <a:r>
              <a:rPr lang="nl-NL" sz="2400" dirty="0"/>
              <a:t>Analyse</a:t>
            </a:r>
          </a:p>
          <a:p>
            <a:pPr rtl="0"/>
            <a:endParaRPr lang="nl-NL" sz="2400" dirty="0"/>
          </a:p>
          <a:p>
            <a:pPr rtl="0"/>
            <a:r>
              <a:rPr lang="nl-NL" sz="2400" dirty="0"/>
              <a:t>Aanpak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5C20C7EC-5E14-4C0C-999D-5BFAE5D0A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062" y="2108092"/>
            <a:ext cx="1614013" cy="16140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474B72FB-3A33-42EB-98F9-81871CAF4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514" y="3283149"/>
            <a:ext cx="1407082" cy="140708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56F882F0-31AA-466A-ADB1-3F4A49030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246596" y="3943350"/>
            <a:ext cx="2071210" cy="2071210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5B9952CE-9290-42B0-931C-45FFAFD773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0813174"/>
              </p:ext>
            </p:extLst>
          </p:nvPr>
        </p:nvGraphicFramePr>
        <p:xfrm>
          <a:off x="2957424" y="4978955"/>
          <a:ext cx="5424576" cy="432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F3857B8A-E9AC-46F8-AA08-8034690F8A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3225" y="3935137"/>
            <a:ext cx="4133850" cy="43285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6DD2609C-3D87-4466-80F3-58581637F8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8371" y="2850295"/>
            <a:ext cx="1614013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nl-BE" dirty="0"/>
              <a:t>NORDIC WALKING  OP DE OPENBARE WEG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45720" indent="0">
              <a:buNone/>
            </a:pPr>
            <a:r>
              <a:rPr lang="nl-NL" sz="2400" b="1" u="sng" dirty="0"/>
              <a:t>1. Probleemstelling</a:t>
            </a:r>
          </a:p>
          <a:p>
            <a:endParaRPr lang="nl-NL" dirty="0"/>
          </a:p>
          <a:p>
            <a:pPr lvl="1"/>
            <a:r>
              <a:rPr lang="nl-NL" sz="2000" dirty="0"/>
              <a:t>Waar op de openbare weg?</a:t>
            </a:r>
          </a:p>
          <a:p>
            <a:pPr lvl="1"/>
            <a:endParaRPr lang="nl-NL" sz="2000" dirty="0"/>
          </a:p>
          <a:p>
            <a:pPr lvl="1"/>
            <a:r>
              <a:rPr lang="nl-NL" sz="2000" dirty="0"/>
              <a:t>Aan welke zijde?</a:t>
            </a:r>
          </a:p>
          <a:p>
            <a:pPr lvl="1"/>
            <a:endParaRPr lang="nl-NL" sz="2000" dirty="0"/>
          </a:p>
          <a:p>
            <a:pPr lvl="1"/>
            <a:r>
              <a:rPr lang="nl-NL" sz="2000" dirty="0"/>
              <a:t>Hoe oversteken?</a:t>
            </a:r>
          </a:p>
          <a:p>
            <a:pPr lvl="1"/>
            <a:endParaRPr lang="nl-NL" sz="2000" dirty="0"/>
          </a:p>
          <a:p>
            <a:pPr lvl="1"/>
            <a:endParaRPr lang="nl-NL" sz="20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242B1F06-FD51-411F-98D9-068F6025A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081" y="3711911"/>
            <a:ext cx="2234743" cy="223474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BB7F078C-CAF0-4936-BA3E-7DAC81990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9138">
            <a:off x="8703391" y="1812615"/>
            <a:ext cx="1809909" cy="180990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DCE9A268-9743-47B8-81A3-9EC7DE03B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20441">
            <a:off x="5210842" y="1707254"/>
            <a:ext cx="2280098" cy="182051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C0F60D46-4563-4157-8E8C-0FB5FC812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241" y="3677447"/>
            <a:ext cx="20193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8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5C23D4F8-9656-4F44-B73F-EEA14946C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1445">
            <a:off x="6896588" y="1519336"/>
            <a:ext cx="1819773" cy="13065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nl-BE" dirty="0"/>
              <a:t>NORDIC WALKING  OP DE OPENBARE WEG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45720" indent="0">
              <a:buNone/>
            </a:pPr>
            <a:r>
              <a:rPr lang="nl-NL" sz="2400" b="1" u="sng" dirty="0"/>
              <a:t>2. Analyse</a:t>
            </a:r>
          </a:p>
          <a:p>
            <a:pPr marL="45720" indent="0">
              <a:buNone/>
            </a:pPr>
            <a:endParaRPr lang="nl-NL" sz="2400" b="1" u="sng" dirty="0"/>
          </a:p>
          <a:p>
            <a:pPr lvl="1"/>
            <a:r>
              <a:rPr lang="nl-NL" sz="2000" dirty="0"/>
              <a:t>Risico’s</a:t>
            </a:r>
          </a:p>
          <a:p>
            <a:pPr lvl="2"/>
            <a:r>
              <a:rPr lang="nl-NL" sz="2000" dirty="0"/>
              <a:t>Innemen ruimte + vergetelheid</a:t>
            </a:r>
          </a:p>
          <a:p>
            <a:pPr lvl="2"/>
            <a:r>
              <a:rPr lang="nl-NL" sz="2000" dirty="0"/>
              <a:t>Hulpmiddelen</a:t>
            </a:r>
          </a:p>
          <a:p>
            <a:pPr marL="365760" lvl="1" indent="0">
              <a:buNone/>
            </a:pPr>
            <a:endParaRPr lang="nl-NL" sz="2000" dirty="0"/>
          </a:p>
          <a:p>
            <a:pPr lvl="1"/>
            <a:r>
              <a:rPr lang="nl-NL" sz="2000" dirty="0"/>
              <a:t>Verantwoordelijkheid organisatie</a:t>
            </a:r>
          </a:p>
          <a:p>
            <a:pPr lvl="1"/>
            <a:endParaRPr lang="nl-NL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1F4FC39E-2DE8-44C7-93DC-BCB822051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77352">
            <a:off x="4504200" y="1547840"/>
            <a:ext cx="2131343" cy="142287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681330BE-F719-49B2-BC51-98708BC91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1415">
            <a:off x="5827530" y="2852938"/>
            <a:ext cx="1123950" cy="13716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165403A8-A10A-4876-B65A-AB0B5826D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596" y="2794570"/>
            <a:ext cx="1111400" cy="117314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9933D015-1ADC-426B-9076-39E7BE474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606270">
            <a:off x="8272078" y="2923423"/>
            <a:ext cx="1342924" cy="205849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xmlns="" id="{FB56B405-3BE9-4A6E-B35E-1C6688641D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44365">
            <a:off x="3800723" y="4617867"/>
            <a:ext cx="1872723" cy="1247994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xmlns="" id="{A12F3266-1C55-4A23-B092-2F2F1DDC28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3838" y="4320819"/>
            <a:ext cx="1575393" cy="171381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F0DBC90-8899-43B3-B372-081B292230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91655" y="2640118"/>
            <a:ext cx="1463355" cy="179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nl-BE" dirty="0"/>
              <a:t>NORDIC WALKING  OP DE OPENBARE WEG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45720" indent="0">
              <a:buNone/>
            </a:pPr>
            <a:r>
              <a:rPr lang="nl-NL" sz="2400" b="1" u="sng" dirty="0"/>
              <a:t>Analyse</a:t>
            </a:r>
            <a:r>
              <a:rPr lang="nl-NL" sz="2400" dirty="0"/>
              <a:t> (vervolg)</a:t>
            </a:r>
          </a:p>
          <a:p>
            <a:pPr lvl="1"/>
            <a:r>
              <a:rPr lang="nl-NL" sz="2000" dirty="0"/>
              <a:t>Wet  - waar en aan welke zijde stappen?</a:t>
            </a:r>
          </a:p>
          <a:p>
            <a:pPr lvl="2"/>
            <a:r>
              <a:rPr lang="nl-NL" sz="2000" dirty="0"/>
              <a:t>Individuele voetgangers/in groep – leider</a:t>
            </a:r>
          </a:p>
          <a:p>
            <a:pPr lvl="2"/>
            <a:r>
              <a:rPr lang="nl-NL" sz="2000" dirty="0"/>
              <a:t>Individuele voetgangers</a:t>
            </a:r>
          </a:p>
          <a:p>
            <a:pPr lvl="3"/>
            <a:r>
              <a:rPr lang="nl-NL" sz="2000" dirty="0"/>
              <a:t>Algemeen </a:t>
            </a:r>
          </a:p>
          <a:p>
            <a:pPr lvl="3"/>
            <a:r>
              <a:rPr lang="nl-NL" sz="2000" dirty="0"/>
              <a:t>Openbare wegen met “bijzonder statuut”</a:t>
            </a:r>
          </a:p>
          <a:p>
            <a:pPr lvl="2">
              <a:buClr>
                <a:srgbClr val="87A91B">
                  <a:lumMod val="50000"/>
                </a:srgbClr>
              </a:buClr>
            </a:pPr>
            <a:r>
              <a:rPr lang="nl-NL" sz="2000" dirty="0">
                <a:solidFill>
                  <a:srgbClr val="595959"/>
                </a:solidFill>
              </a:rPr>
              <a:t>Voetgangers in groep</a:t>
            </a:r>
          </a:p>
          <a:p>
            <a:pPr lvl="3">
              <a:buClr>
                <a:srgbClr val="87A91B">
                  <a:lumMod val="50000"/>
                </a:srgbClr>
              </a:buClr>
            </a:pPr>
            <a:r>
              <a:rPr lang="nl-NL" sz="2000" dirty="0">
                <a:solidFill>
                  <a:srgbClr val="595959"/>
                </a:solidFill>
              </a:rPr>
              <a:t>Stoeten/processies/voetgangers in groep + leider</a:t>
            </a:r>
          </a:p>
          <a:p>
            <a:pPr lvl="3">
              <a:buClr>
                <a:srgbClr val="87A91B">
                  <a:lumMod val="50000"/>
                </a:srgbClr>
              </a:buClr>
            </a:pPr>
            <a:r>
              <a:rPr lang="nl-NL" sz="2000" dirty="0">
                <a:solidFill>
                  <a:srgbClr val="595959"/>
                </a:solidFill>
              </a:rPr>
              <a:t>Groepen van Min 5 voetgangers + leider</a:t>
            </a:r>
          </a:p>
          <a:p>
            <a:pPr lvl="3">
              <a:buClr>
                <a:srgbClr val="87A91B">
                  <a:lumMod val="50000"/>
                </a:srgbClr>
              </a:buClr>
            </a:pPr>
            <a:r>
              <a:rPr lang="nl-NL" sz="2000" dirty="0">
                <a:solidFill>
                  <a:srgbClr val="595959"/>
                </a:solidFill>
              </a:rPr>
              <a:t>Bijzondere zichtbaarheidsvereisten</a:t>
            </a:r>
          </a:p>
          <a:p>
            <a:pPr lvl="2"/>
            <a:endParaRPr lang="nl-NL" dirty="0"/>
          </a:p>
          <a:p>
            <a:pPr lvl="2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A99B7806-2208-444E-BEAC-90F5E176C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7168" flipH="1">
            <a:off x="7432829" y="1842396"/>
            <a:ext cx="2806137" cy="210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7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nl-BE" dirty="0"/>
              <a:t>NORDIC WALKING  OP DE OPENBARE WEG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nl-NL" sz="2400" b="1" u="sng" dirty="0"/>
              <a:t>Analyse</a:t>
            </a:r>
            <a:r>
              <a:rPr lang="nl-NL" sz="2400" dirty="0"/>
              <a:t> (vervolg)</a:t>
            </a:r>
          </a:p>
          <a:p>
            <a:pPr lvl="1"/>
            <a:r>
              <a:rPr lang="nl-NL" sz="2000" dirty="0"/>
              <a:t>Wet – waar en hoe oversteken?</a:t>
            </a:r>
          </a:p>
          <a:p>
            <a:pPr lvl="2"/>
            <a:r>
              <a:rPr lang="nl-NL" sz="2000" dirty="0"/>
              <a:t>Haaks op de rijbaan</a:t>
            </a:r>
          </a:p>
          <a:p>
            <a:pPr lvl="2"/>
            <a:r>
              <a:rPr lang="nl-NL" sz="2000" dirty="0"/>
              <a:t>VOP indien binnen 30m</a:t>
            </a:r>
          </a:p>
          <a:p>
            <a:pPr lvl="2"/>
            <a:r>
              <a:rPr lang="nl-NL" sz="2000" dirty="0"/>
              <a:t>Verkeerslichten: zodra toegelaten</a:t>
            </a:r>
          </a:p>
          <a:p>
            <a:pPr lvl="2"/>
            <a:r>
              <a:rPr lang="nl-NL" sz="2000" dirty="0"/>
              <a:t>Bevoegd persoon: p.m. </a:t>
            </a:r>
          </a:p>
          <a:p>
            <a:pPr lvl="2">
              <a:buClr>
                <a:srgbClr val="87A91B">
                  <a:lumMod val="50000"/>
                </a:srgbClr>
              </a:buClr>
            </a:pPr>
            <a:r>
              <a:rPr lang="nl-NL" sz="2000" dirty="0">
                <a:solidFill>
                  <a:srgbClr val="595959"/>
                </a:solidFill>
              </a:rPr>
              <a:t>Geen bevoegd persoon of verkeerslichten:</a:t>
            </a:r>
          </a:p>
          <a:p>
            <a:pPr lvl="3">
              <a:buClr>
                <a:srgbClr val="87A91B">
                  <a:lumMod val="50000"/>
                </a:srgbClr>
              </a:buClr>
            </a:pPr>
            <a:r>
              <a:rPr lang="nl-NL" sz="2000" dirty="0">
                <a:solidFill>
                  <a:srgbClr val="595959"/>
                </a:solidFill>
              </a:rPr>
              <a:t>Voorzichtig op de rijbaan</a:t>
            </a:r>
          </a:p>
          <a:p>
            <a:pPr lvl="3">
              <a:buClr>
                <a:srgbClr val="87A91B">
                  <a:lumMod val="50000"/>
                </a:srgbClr>
              </a:buClr>
            </a:pPr>
            <a:r>
              <a:rPr lang="nl-NL" sz="2000" dirty="0">
                <a:solidFill>
                  <a:srgbClr val="595959"/>
                </a:solidFill>
              </a:rPr>
              <a:t>Met inachtneming van de naderende voertuigen</a:t>
            </a:r>
          </a:p>
          <a:p>
            <a:pPr lvl="2"/>
            <a:endParaRPr lang="nl-NL" dirty="0"/>
          </a:p>
          <a:p>
            <a:pPr lvl="2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A99B7806-2208-444E-BEAC-90F5E176C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7168" flipH="1">
            <a:off x="7432829" y="1842396"/>
            <a:ext cx="2806137" cy="210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nl-BE" dirty="0"/>
              <a:t>NORDIC WALKING  OP DE OPENBARE WEG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524001" y="1714500"/>
            <a:ext cx="4495800" cy="4462272"/>
          </a:xfrm>
        </p:spPr>
        <p:txBody>
          <a:bodyPr rtlCol="0"/>
          <a:lstStyle/>
          <a:p>
            <a:pPr marL="45720" indent="0">
              <a:buNone/>
            </a:pPr>
            <a:r>
              <a:rPr lang="nl-NL" sz="2400" b="1" u="sng" dirty="0"/>
              <a:t>3. Aanpak YNWA</a:t>
            </a:r>
          </a:p>
          <a:p>
            <a:pPr lvl="1"/>
            <a:r>
              <a:rPr lang="nl-NL" sz="2000" dirty="0"/>
              <a:t>Vooraf</a:t>
            </a:r>
          </a:p>
          <a:p>
            <a:pPr lvl="1"/>
            <a:endParaRPr lang="nl-NL" sz="2000" dirty="0"/>
          </a:p>
          <a:p>
            <a:pPr lvl="1"/>
            <a:r>
              <a:rPr lang="nl-NL" sz="2000" dirty="0"/>
              <a:t>Plaats </a:t>
            </a:r>
          </a:p>
          <a:p>
            <a:pPr lvl="1"/>
            <a:endParaRPr lang="nl-NL" sz="2000" dirty="0"/>
          </a:p>
          <a:p>
            <a:pPr lvl="1"/>
            <a:r>
              <a:rPr lang="nl-NL" sz="2000" dirty="0"/>
              <a:t>Links/rechts</a:t>
            </a:r>
          </a:p>
          <a:p>
            <a:pPr lvl="1"/>
            <a:endParaRPr lang="nl-NL" sz="2000" dirty="0"/>
          </a:p>
          <a:p>
            <a:pPr lvl="1"/>
            <a:r>
              <a:rPr lang="nl-NL" sz="2000" dirty="0"/>
              <a:t>Oversteken</a:t>
            </a:r>
          </a:p>
          <a:p>
            <a:pPr lvl="1"/>
            <a:endParaRPr lang="nl-NL" sz="2000" dirty="0"/>
          </a:p>
          <a:p>
            <a:pPr lvl="1"/>
            <a:r>
              <a:rPr lang="nl-NL" sz="2000" dirty="0"/>
              <a:t>Veiligheidsbriefings</a:t>
            </a:r>
          </a:p>
        </p:txBody>
      </p:sp>
      <p:graphicFrame>
        <p:nvGraphicFramePr>
          <p:cNvPr id="6" name="Tijdelijke aanduiding voor inhoud 5" descr="Tandwieldiagram met een reeks van 3 stappen om overlappende ideeën weer te geven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41287657"/>
              </p:ext>
            </p:extLst>
          </p:nvPr>
        </p:nvGraphicFramePr>
        <p:xfrm>
          <a:off x="4476750" y="1419225"/>
          <a:ext cx="5953124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848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zondheid, fitness 16: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785_TF02922391" id="{581E922A-B27D-471D-8939-879ED2892575}" vid="{07E77214-5D97-4560-9E8E-31BCDFBB49B8}"/>
    </a:ext>
  </a:extLst>
</a:theme>
</file>

<file path=ppt/theme/theme2.xml><?xml version="1.0" encoding="utf-8"?>
<a:theme xmlns:a="http://schemas.openxmlformats.org/drawingml/2006/main" name="Office-thema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 over gezondheid en fitness (breedbeeld)</Template>
  <TotalTime>809</TotalTime>
  <Words>692</Words>
  <Application>Microsoft Macintosh PowerPoint</Application>
  <PresentationFormat>Breedbeeld</PresentationFormat>
  <Paragraphs>227</Paragraphs>
  <Slides>18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Gezondheid, fitness 16:9</vt:lpstr>
      <vt:lpstr>NORDIC WALKING  OP en over DE OPENBARE WEG</vt:lpstr>
      <vt:lpstr>NORDIC WALKING  OP DE OPENBARE WEG</vt:lpstr>
      <vt:lpstr>NORDIC WALKING  OP DE OPENBARE WEG</vt:lpstr>
      <vt:lpstr>NORDIC WALKING  OP DE OPENBARE WEG</vt:lpstr>
      <vt:lpstr>NORDIC WALKING  OP DE OPENBARE WEG</vt:lpstr>
      <vt:lpstr>NORDIC WALKING  OP DE OPENBARE WEG</vt:lpstr>
      <vt:lpstr>NORDIC WALKING  OP DE OPENBARE WEG</vt:lpstr>
      <vt:lpstr>NORDIC WALKING  OP DE OPENBARE WEG</vt:lpstr>
      <vt:lpstr>NORDIC WALKING  OP DE OPENBARE WEG</vt:lpstr>
      <vt:lpstr>NORDIC WALKING  OP DE OPENBARE WEG</vt:lpstr>
      <vt:lpstr>NORDIC WALKING  OP DE OPENBARE WEG</vt:lpstr>
      <vt:lpstr>NORDIC WALKING  OP DE OPENBARE WEG</vt:lpstr>
      <vt:lpstr>NORDIC WALKING  OP DE OPENBARE WEG</vt:lpstr>
      <vt:lpstr>NORDIC WALKING  OP DE OPENBARE WEG</vt:lpstr>
      <vt:lpstr>NORDIC WALKING  OP DE OPENBARE WEG</vt:lpstr>
      <vt:lpstr>NORDIC WALKING  OP DE OPENBARE WEG</vt:lpstr>
      <vt:lpstr>NORDIC WALKING  OP DE OPENBARE WEG</vt:lpstr>
      <vt:lpstr>NORDIC WALKING  OP DE OPENBARE WEG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Indeling titel met afbeeldingen</dc:title>
  <dc:creator>Herman Baeyens</dc:creator>
  <cp:lastModifiedBy>Microsoft Office User</cp:lastModifiedBy>
  <cp:revision>55</cp:revision>
  <cp:lastPrinted>2019-02-04T14:45:11Z</cp:lastPrinted>
  <dcterms:created xsi:type="dcterms:W3CDTF">2019-01-30T14:44:38Z</dcterms:created>
  <dcterms:modified xsi:type="dcterms:W3CDTF">2019-02-06T20:03:47Z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